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56404-6787-44FE-9215-23F7170E1EF4}" v="1" dt="2024-07-18T19:22:08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68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1cea0066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71cea0066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71cea0066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71cea0066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71cea00662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1cea0066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71cea0066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71cea00662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71d07977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71d07977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271d07977d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d6503e2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d6503e2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7d6503e2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1cea006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271cea006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1cea0066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71cea0066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1cea006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71cea006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4400550"/>
            <a:ext cx="1456603" cy="413404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66666"/>
              </a:srgbClr>
            </a:outerShdw>
          </a:effectLst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65800" y="2852250"/>
            <a:ext cx="85539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65800" y="3966850"/>
            <a:ext cx="71709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lock Chapter slide 1">
  <p:cSld name="Color Block Chapter sl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lock Chapter Slide 2">
  <p:cSld name="Color block Chapter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lock Chapter Slide 3">
  <p:cSld name="Color Block Chapt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lock Chapter Slide 4">
  <p:cSld name="Color Block Chapter Slid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4"/>
          <p:cNvSpPr txBox="1"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 Chapter Slide">
  <p:cSld name="Single Photo Chapt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569260" y="1200150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569260" y="2778124"/>
            <a:ext cx="800780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 Chapter slide 2">
  <p:cSld name="Single Photo Chapter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566938" y="1200150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566938" y="2778124"/>
            <a:ext cx="800780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 Chapter slide 3">
  <p:cSld name="Single Photo Chapt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542365" y="2778124"/>
            <a:ext cx="800780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 Chapter slide 4">
  <p:cSld name="Single Photo Chapter slid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533400" y="2778124"/>
            <a:ext cx="8077199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">
  <p:cSld name="Questio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  <p:sp>
        <p:nvSpPr>
          <p:cNvPr id="123" name="Google Shape;123;p19"/>
          <p:cNvSpPr txBox="1"/>
          <p:nvPr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3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  <p:sp>
        <p:nvSpPr>
          <p:cNvPr id="136" name="Google Shape;136;p20"/>
          <p:cNvSpPr txBox="1"/>
          <p:nvPr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Thank You.</a:t>
            </a:r>
            <a:endParaRPr sz="3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Calibri"/>
              <a:buChar char="•"/>
              <a:defRPr sz="24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7340" algn="l" rtl="0">
              <a:spcBef>
                <a:spcPts val="440"/>
              </a:spcBef>
              <a:spcAft>
                <a:spcPts val="0"/>
              </a:spcAft>
              <a:buClr>
                <a:srgbClr val="2C2C2C"/>
              </a:buClr>
              <a:buSzPts val="1240"/>
              <a:buFont typeface="Courier New"/>
              <a:buChar char="o"/>
              <a:defRPr sz="22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rgbClr val="2C2C2C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C2C2C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2C2C2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lank ">
  <p:cSld name="Title and blank 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title">
  <p:cSld name="Blank no titl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Chapter slide ">
  <p:cSld name="Basic Chapter slide 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57200" y="1356490"/>
            <a:ext cx="82296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23"/>
          <p:cNvSpPr/>
          <p:nvPr/>
        </p:nvSpPr>
        <p:spPr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Boxes">
  <p:cSld name="Two Content Boxe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276664" y="1047751"/>
            <a:ext cx="4191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2C2C2C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C2C2C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2C2C2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4724389" y="1047751"/>
            <a:ext cx="4191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2C2C2C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C2C2C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2C2C2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eft Photo right">
  <p:cSld name="Content Left Photo righ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276664" y="1047751"/>
            <a:ext cx="4981136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2C2C2C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C2C2C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2C2C2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Right  Photo Left">
  <p:cSld name="Content Right  Photo Lef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3810000" y="1047751"/>
            <a:ext cx="4981136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2C2C2C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C2C2C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2C2C2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hapter slide 1">
  <p:cSld name="Photo Chapter sl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hapter Slide 2">
  <p:cSld name="Photo Chapter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hapter slide 3">
  <p:cSld name="Photo Chapt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hapter Slide 4">
  <p:cSld name="Photo Chapter Slid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65800" y="2852250"/>
            <a:ext cx="8553900" cy="1114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Technical Consortium</a:t>
            </a: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265800" y="3966850"/>
            <a:ext cx="71709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 21,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/>
              <a:t>Recent and Upcoming System Changes Cont.</a:t>
            </a: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457193" y="1047750"/>
            <a:ext cx="8334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/>
              <a:t>DAP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Effective 10/1/24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DAP Flows sent to the plans 4/26/24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Automating DAP programming on AHCCCS side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EDI Vendor</a:t>
            </a:r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83340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/>
              <a:t>AHCCCS is changing EDI Vendors</a:t>
            </a:r>
            <a:endParaRPr/>
          </a:p>
          <a:p>
            <a:pPr marL="457200" lvl="0" indent="-381000" algn="l" rtl="0">
              <a:spcBef>
                <a:spcPts val="2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Implementing End of October 2024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 changes to uploading EDI Files on SFTP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Transaction Insight Correction Process will not be immediately available at implementation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Correction process will be developed after implementation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Until implemented, will need to correct and resubmit EDI files through SFTP</a:t>
            </a: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System Enhancements</a:t>
            </a:r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83340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2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Ethnicity on 834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Updates to VFC Edits as discussed in the MCO Encounter Meetings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Z628 and DAP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MES Modernization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LTC DSNP Alignment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MCO Encounter Meetings</a:t>
            </a:r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83340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/>
              <a:t>Will schedule for June/July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title"/>
          </p:nvPr>
        </p:nvSpPr>
        <p:spPr>
          <a:xfrm>
            <a:off x="457200" y="171433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Agenda Topics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/>
              <a:t>Welcome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/>
              <a:t>Data Management and Oversight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Moved to ISD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Under Data Analytics and Operations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Technical Coordination and Encounter Units still function and serve the MCOs same as before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Hiring Cap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Down staff on Encounters Team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May result in delays in override processing and technical assistance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H2O</a:t>
            </a:r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276686" y="1047750"/>
            <a:ext cx="8410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/>
              <a:t>New H2O Program Effective 10/1/24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New H2O Program Administrator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Award by 7/1/24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Technical Specifications are currently being worked 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Anticipating having the technical specifications by 7/1/24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/>
              <a:t>SFTP Upgrade</a:t>
            </a: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276683" y="1047750"/>
            <a:ext cx="85239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Need to ensure user id’s have a new password for switch over of new platform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Implementation postponed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Will communicate once implementation determined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/>
              <a:t>Recent and Upcoming System Changes</a:t>
            </a:r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457193" y="1047750"/>
            <a:ext cx="8334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/>
              <a:t>DEX File to contain Dental Information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Three new fields in previous filler section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Area of Oral Decay, Dental Tooth Code and Surface Group Codes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Communication with updated DEX file layout was sent 4/30/24.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Implementation date of 7/18/24.  Will first appear on August 2024 DEX File.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/>
              <a:t>Recent and Upcoming System Changes Cont.</a:t>
            </a:r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457193" y="1047750"/>
            <a:ext cx="8334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/>
              <a:t>H051 Enhancement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Service Provider NPI Can’t be in Note Field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9XXXX HCPC Codes Can’t have all 9’s in Note Field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There are a few codes that may be exceptions to this.  Will provide guidance once confirmed.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/>
              <a:t>Recent and Upcoming System Changes Cont.</a:t>
            </a:r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1"/>
          </p:nvPr>
        </p:nvSpPr>
        <p:spPr>
          <a:xfrm>
            <a:off x="457193" y="1047750"/>
            <a:ext cx="8334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/>
              <a:t>A625 Enhancement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T1015 Edit that requires CRS or former CRS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Add LTC Program Contractors to bypass this logic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Currently a soft edit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/>
              <a:t>Recent and Upcoming System Changes Cont.</a:t>
            </a:r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457193" y="1047750"/>
            <a:ext cx="8334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/>
              <a:t>Unique Population File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Added Exception Code 25 (Transplant)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Started appearing on March 2024 Unique Population File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/>
              <a:t>Recent and Upcoming System Changes Cont.</a:t>
            </a:r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1"/>
          </p:nvPr>
        </p:nvSpPr>
        <p:spPr>
          <a:xfrm>
            <a:off x="457193" y="1047750"/>
            <a:ext cx="8334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/>
              <a:t>Z293 and Z294 Set to Hard Edit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Effective 2/1/24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Z293 - Chiropractic Service Limits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Z294 - Diabetes Self Management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20 PowerPoint template">
  <a:themeElements>
    <a:clrScheme name="Custom 35">
      <a:dk1>
        <a:srgbClr val="2C2B2B"/>
      </a:dk1>
      <a:lt1>
        <a:srgbClr val="FFFFFF"/>
      </a:lt1>
      <a:dk2>
        <a:srgbClr val="000000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CA7D2F"/>
      </a:accent5>
      <a:accent6>
        <a:srgbClr val="00728A"/>
      </a:accent6>
      <a:hlink>
        <a:srgbClr val="217EBE"/>
      </a:hlink>
      <a:folHlink>
        <a:srgbClr val="7023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8c3d9e-a56e-434b-bb6a-7c6f06128eeb" xsi:nil="true"/>
    <datemod xmlns="5539627f-a073-49ae-920d-28f8649be131" xsi:nil="true"/>
    <lcf76f155ced4ddcb4097134ff3c332f xmlns="5539627f-a073-49ae-920d-28f8649be13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CB2E9DD614A43A66932E7A29982D5" ma:contentTypeVersion="18" ma:contentTypeDescription="Create a new document." ma:contentTypeScope="" ma:versionID="da862f129b645d8eb8911d0f4b77b8e6">
  <xsd:schema xmlns:xsd="http://www.w3.org/2001/XMLSchema" xmlns:xs="http://www.w3.org/2001/XMLSchema" xmlns:p="http://schemas.microsoft.com/office/2006/metadata/properties" xmlns:ns2="5539627f-a073-49ae-920d-28f8649be131" xmlns:ns3="898c3d9e-a56e-434b-bb6a-7c6f06128eeb" targetNamespace="http://schemas.microsoft.com/office/2006/metadata/properties" ma:root="true" ma:fieldsID="f5fc773715df6c6de5c6116dbc0ce435" ns2:_="" ns3:_="">
    <xsd:import namespace="5539627f-a073-49ae-920d-28f8649be131"/>
    <xsd:import namespace="898c3d9e-a56e-434b-bb6a-7c6f06128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datemod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9627f-a073-49ae-920d-28f8649be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datemod" ma:index="20" nillable="true" ma:displayName="datemod" ma:format="DateOnly" ma:internalName="datemod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4530796-48c6-4af7-bac8-201d8d5cee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c3d9e-a56e-434b-bb6a-7c6f06128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7e3dea7-79df-4e9a-89c2-14d226ec67cb}" ma:internalName="TaxCatchAll" ma:showField="CatchAllData" ma:web="898c3d9e-a56e-434b-bb6a-7c6f0612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4BC85-9CAB-44C8-BCFF-428CDAACFD9C}">
  <ds:schemaRefs>
    <ds:schemaRef ds:uri="898c3d9e-a56e-434b-bb6a-7c6f06128eeb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5539627f-a073-49ae-920d-28f8649be131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30F2D5A-4492-4A71-8E83-EF0C0B4493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F71CE-655B-4D73-89EF-197CD80D14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39627f-a073-49ae-920d-28f8649be131"/>
    <ds:schemaRef ds:uri="898c3d9e-a56e-434b-bb6a-7c6f06128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On-screen Show (16:9)</PresentationFormat>
  <Paragraphs>72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Noto Sans Symbols</vt:lpstr>
      <vt:lpstr>Twentieth Century</vt:lpstr>
      <vt:lpstr>2020 PowerPoint template</vt:lpstr>
      <vt:lpstr>Technical Consortium</vt:lpstr>
      <vt:lpstr>Welcome</vt:lpstr>
      <vt:lpstr>H2O</vt:lpstr>
      <vt:lpstr>SFTP Upgrade</vt:lpstr>
      <vt:lpstr>Recent and Upcoming System Changes</vt:lpstr>
      <vt:lpstr>Recent and Upcoming System Changes Cont.</vt:lpstr>
      <vt:lpstr>Recent and Upcoming System Changes Cont.</vt:lpstr>
      <vt:lpstr>Recent and Upcoming System Changes Cont.</vt:lpstr>
      <vt:lpstr>Recent and Upcoming System Changes Cont.</vt:lpstr>
      <vt:lpstr>Recent and Upcoming System Changes Cont.</vt:lpstr>
      <vt:lpstr>EDI Vendor</vt:lpstr>
      <vt:lpstr>Future System Enhancements</vt:lpstr>
      <vt:lpstr>MCO Encounter Meetings</vt:lpstr>
      <vt:lpstr>Future Agenda Topics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Jackominic, Lisa</dc:creator>
  <cp:lastModifiedBy>Jackominic, Lisa</cp:lastModifiedBy>
  <cp:revision>1</cp:revision>
  <dcterms:modified xsi:type="dcterms:W3CDTF">2024-07-18T19:22:08Z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0x010100F11CB2E9DD614A43A66932E7A29982D5</vt:lpwstr>
  </property>
</Properties>
</file>