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0" r:id="rId4"/>
    <p:sldMasterId id="2147483648" r:id="rId5"/>
  </p:sldMasterIdLst>
  <p:notesMasterIdLst>
    <p:notesMasterId r:id="rId18"/>
  </p:notesMasterIdLst>
  <p:handoutMasterIdLst>
    <p:handoutMasterId r:id="rId19"/>
  </p:handoutMasterIdLst>
  <p:sldIdLst>
    <p:sldId id="404" r:id="rId6"/>
    <p:sldId id="539" r:id="rId7"/>
    <p:sldId id="421" r:id="rId8"/>
    <p:sldId id="262" r:id="rId9"/>
    <p:sldId id="450" r:id="rId10"/>
    <p:sldId id="458" r:id="rId11"/>
    <p:sldId id="535" r:id="rId12"/>
    <p:sldId id="534" r:id="rId13"/>
    <p:sldId id="538" r:id="rId14"/>
    <p:sldId id="533" r:id="rId15"/>
    <p:sldId id="459" r:id="rId16"/>
    <p:sldId id="455" r:id="rId1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401">
          <p15:clr>
            <a:srgbClr val="A4A3A4"/>
          </p15:clr>
        </p15:guide>
        <p15:guide id="2" orient="horz" pos="122">
          <p15:clr>
            <a:srgbClr val="A4A3A4"/>
          </p15:clr>
        </p15:guide>
        <p15:guide id="3" orient="horz" pos="728">
          <p15:clr>
            <a:srgbClr val="A4A3A4"/>
          </p15:clr>
        </p15:guide>
        <p15:guide id="4" pos="2881">
          <p15:clr>
            <a:srgbClr val="A4A3A4"/>
          </p15:clr>
        </p15:guide>
        <p15:guide id="5" orient="horz" pos="2332">
          <p15:clr>
            <a:srgbClr val="A4A3A4"/>
          </p15:clr>
        </p15:guide>
        <p15:guide id="6" orient="horz" pos="1016">
          <p15:clr>
            <a:srgbClr val="A4A3A4"/>
          </p15:clr>
        </p15:guide>
        <p15:guide id="7" orient="horz" pos="170">
          <p15:clr>
            <a:srgbClr val="A4A3A4"/>
          </p15:clr>
        </p15:guide>
        <p15:guide id="8" orient="horz" pos="504">
          <p15:clr>
            <a:srgbClr val="A4A3A4"/>
          </p15:clr>
        </p15:guide>
        <p15:guide id="9" orient="horz" pos="1803">
          <p15:clr>
            <a:srgbClr val="A4A3A4"/>
          </p15:clr>
        </p15:guide>
        <p15:guide id="10" pos="228">
          <p15:clr>
            <a:srgbClr val="A4A3A4"/>
          </p15:clr>
        </p15:guide>
        <p15:guide id="11" pos="5529">
          <p15:clr>
            <a:srgbClr val="A4A3A4"/>
          </p15:clr>
        </p15:guide>
        <p15:guide id="12" pos="3361">
          <p15:clr>
            <a:srgbClr val="A4A3A4"/>
          </p15:clr>
        </p15:guide>
        <p15:guide id="13" orient="horz" pos="15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A0A6"/>
    <a:srgbClr val="33CCFF"/>
    <a:srgbClr val="CCFFFF"/>
    <a:srgbClr val="00CC66"/>
    <a:srgbClr val="CCECFF"/>
    <a:srgbClr val="66CCFF"/>
    <a:srgbClr val="F35E64"/>
    <a:srgbClr val="35BEC6"/>
    <a:srgbClr val="9594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3"/>
  </p:normalViewPr>
  <p:slideViewPr>
    <p:cSldViewPr snapToGrid="0">
      <p:cViewPr>
        <p:scale>
          <a:sx n="107" d="100"/>
          <a:sy n="107" d="100"/>
        </p:scale>
        <p:origin x="-84" y="-360"/>
      </p:cViewPr>
      <p:guideLst>
        <p:guide orient="horz" pos="1401"/>
        <p:guide orient="horz" pos="122"/>
        <p:guide orient="horz" pos="728"/>
        <p:guide orient="horz" pos="2332"/>
        <p:guide orient="horz" pos="1016"/>
        <p:guide orient="horz" pos="170"/>
        <p:guide orient="horz" pos="504"/>
        <p:guide orient="horz" pos="1803"/>
        <p:guide orient="horz" pos="1545"/>
        <p:guide pos="2881"/>
        <p:guide pos="228"/>
        <p:guide pos="5529"/>
        <p:guide pos="336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98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se Millea" userId="aa02e280-fbc0-48fe-89ad-6bf940885dc5" providerId="ADAL" clId="{C4B0D83C-AE31-47C0-B571-B29127CFA7E6}"/>
  </pc:docChgLst>
  <pc:docChgLst>
    <pc:chgData name="Chase Millea" userId="aa02e280-fbc0-48fe-89ad-6bf940885dc5" providerId="ADAL" clId="{CF7BC2F3-0706-4E0C-B9F3-7AEF6820E0CE}"/>
  </pc:docChgLst>
  <pc:docChgLst>
    <pc:chgData name="Chase Millea" userId="aa02e280-fbc0-48fe-89ad-6bf940885dc5" providerId="ADAL" clId="{ABCD491A-9E70-400C-96D9-D26E78A9EA4D}"/>
    <pc:docChg chg="modSld">
      <pc:chgData name="Chase Millea" userId="aa02e280-fbc0-48fe-89ad-6bf940885dc5" providerId="ADAL" clId="{ABCD491A-9E70-400C-96D9-D26E78A9EA4D}" dt="2019-06-21T18:56:33.313" v="4" actId="732"/>
      <pc:docMkLst>
        <pc:docMk/>
      </pc:docMkLst>
    </pc:docChg>
  </pc:docChgLst>
  <pc:docChgLst>
    <pc:chgData name="Chase Millea" userId="aa02e280-fbc0-48fe-89ad-6bf940885dc5" providerId="ADAL" clId="{01C86D1F-DAD5-4F7A-9D55-3BB6F0EFF691}"/>
    <pc:docChg chg="undo custSel addSld delSld modSld sldOrd">
      <pc:chgData name="Chase Millea" userId="aa02e280-fbc0-48fe-89ad-6bf940885dc5" providerId="ADAL" clId="{01C86D1F-DAD5-4F7A-9D55-3BB6F0EFF691}" dt="2019-08-06T15:48:08.029" v="1023" actId="1076"/>
      <pc:docMkLst>
        <pc:docMk/>
      </pc:docMkLst>
      <pc:sldChg chg="del">
        <pc:chgData name="Chase Millea" userId="aa02e280-fbc0-48fe-89ad-6bf940885dc5" providerId="ADAL" clId="{01C86D1F-DAD5-4F7A-9D55-3BB6F0EFF691}" dt="2019-08-06T15:11:05.819" v="20" actId="2696"/>
        <pc:sldMkLst>
          <pc:docMk/>
          <pc:sldMk cId="1971225236" sldId="258"/>
        </pc:sldMkLst>
      </pc:sldChg>
      <pc:sldChg chg="modSp">
        <pc:chgData name="Chase Millea" userId="aa02e280-fbc0-48fe-89ad-6bf940885dc5" providerId="ADAL" clId="{01C86D1F-DAD5-4F7A-9D55-3BB6F0EFF691}" dt="2019-08-06T15:46:45.049" v="1014" actId="207"/>
        <pc:sldMkLst>
          <pc:docMk/>
          <pc:sldMk cId="0" sldId="262"/>
        </pc:sldMkLst>
        <pc:spChg chg="mod">
          <ac:chgData name="Chase Millea" userId="aa02e280-fbc0-48fe-89ad-6bf940885dc5" providerId="ADAL" clId="{01C86D1F-DAD5-4F7A-9D55-3BB6F0EFF691}" dt="2019-08-06T15:46:45.049" v="1014" actId="207"/>
          <ac:spMkLst>
            <pc:docMk/>
            <pc:sldMk cId="0" sldId="262"/>
            <ac:spMk id="4" creationId="{00000000-0000-0000-0000-000000000000}"/>
          </ac:spMkLst>
        </pc:spChg>
        <pc:spChg chg="mod">
          <ac:chgData name="Chase Millea" userId="aa02e280-fbc0-48fe-89ad-6bf940885dc5" providerId="ADAL" clId="{01C86D1F-DAD5-4F7A-9D55-3BB6F0EFF691}" dt="2019-08-06T15:46:42.236" v="1013" actId="1076"/>
          <ac:spMkLst>
            <pc:docMk/>
            <pc:sldMk cId="0" sldId="262"/>
            <ac:spMk id="5" creationId="{00000000-0000-0000-0000-000000000000}"/>
          </ac:spMkLst>
        </pc:spChg>
      </pc:sldChg>
      <pc:sldChg chg="del">
        <pc:chgData name="Chase Millea" userId="aa02e280-fbc0-48fe-89ad-6bf940885dc5" providerId="ADAL" clId="{01C86D1F-DAD5-4F7A-9D55-3BB6F0EFF691}" dt="2019-08-06T15:10:23.654" v="17" actId="2696"/>
        <pc:sldMkLst>
          <pc:docMk/>
          <pc:sldMk cId="0" sldId="268"/>
        </pc:sldMkLst>
      </pc:sldChg>
      <pc:sldChg chg="modSp">
        <pc:chgData name="Chase Millea" userId="aa02e280-fbc0-48fe-89ad-6bf940885dc5" providerId="ADAL" clId="{01C86D1F-DAD5-4F7A-9D55-3BB6F0EFF691}" dt="2019-08-06T15:46:15.151" v="1008" actId="20577"/>
        <pc:sldMkLst>
          <pc:docMk/>
          <pc:sldMk cId="1049593972" sldId="404"/>
        </pc:sldMkLst>
        <pc:spChg chg="mod">
          <ac:chgData name="Chase Millea" userId="aa02e280-fbc0-48fe-89ad-6bf940885dc5" providerId="ADAL" clId="{01C86D1F-DAD5-4F7A-9D55-3BB6F0EFF691}" dt="2019-08-06T15:46:15.151" v="1008" actId="20577"/>
          <ac:spMkLst>
            <pc:docMk/>
            <pc:sldMk cId="1049593972" sldId="404"/>
            <ac:spMk id="2" creationId="{00000000-0000-0000-0000-000000000000}"/>
          </ac:spMkLst>
        </pc:spChg>
      </pc:sldChg>
      <pc:sldChg chg="modSp">
        <pc:chgData name="Chase Millea" userId="aa02e280-fbc0-48fe-89ad-6bf940885dc5" providerId="ADAL" clId="{01C86D1F-DAD5-4F7A-9D55-3BB6F0EFF691}" dt="2019-08-06T15:46:30.020" v="1010" actId="207"/>
        <pc:sldMkLst>
          <pc:docMk/>
          <pc:sldMk cId="1489277330" sldId="421"/>
        </pc:sldMkLst>
        <pc:spChg chg="mod">
          <ac:chgData name="Chase Millea" userId="aa02e280-fbc0-48fe-89ad-6bf940885dc5" providerId="ADAL" clId="{01C86D1F-DAD5-4F7A-9D55-3BB6F0EFF691}" dt="2019-08-06T15:46:30.020" v="1010" actId="207"/>
          <ac:spMkLst>
            <pc:docMk/>
            <pc:sldMk cId="1489277330" sldId="421"/>
            <ac:spMk id="3" creationId="{00000000-0000-0000-0000-000000000000}"/>
          </ac:spMkLst>
        </pc:spChg>
      </pc:sldChg>
      <pc:sldChg chg="del">
        <pc:chgData name="Chase Millea" userId="aa02e280-fbc0-48fe-89ad-6bf940885dc5" providerId="ADAL" clId="{01C86D1F-DAD5-4F7A-9D55-3BB6F0EFF691}" dt="2019-08-06T15:10:29.169" v="18" actId="2696"/>
        <pc:sldMkLst>
          <pc:docMk/>
          <pc:sldMk cId="2594405846" sldId="423"/>
        </pc:sldMkLst>
      </pc:sldChg>
      <pc:sldChg chg="del">
        <pc:chgData name="Chase Millea" userId="aa02e280-fbc0-48fe-89ad-6bf940885dc5" providerId="ADAL" clId="{01C86D1F-DAD5-4F7A-9D55-3BB6F0EFF691}" dt="2019-08-06T15:07:57.021" v="0" actId="2696"/>
        <pc:sldMkLst>
          <pc:docMk/>
          <pc:sldMk cId="2976049190" sldId="426"/>
        </pc:sldMkLst>
      </pc:sldChg>
      <pc:sldChg chg="modSp del">
        <pc:chgData name="Chase Millea" userId="aa02e280-fbc0-48fe-89ad-6bf940885dc5" providerId="ADAL" clId="{01C86D1F-DAD5-4F7A-9D55-3BB6F0EFF691}" dt="2019-08-06T15:44:25.021" v="864" actId="2696"/>
        <pc:sldMkLst>
          <pc:docMk/>
          <pc:sldMk cId="1759078115" sldId="436"/>
        </pc:sldMkLst>
        <pc:spChg chg="mod">
          <ac:chgData name="Chase Millea" userId="aa02e280-fbc0-48fe-89ad-6bf940885dc5" providerId="ADAL" clId="{01C86D1F-DAD5-4F7A-9D55-3BB6F0EFF691}" dt="2019-08-06T15:44:19.637" v="863" actId="20577"/>
          <ac:spMkLst>
            <pc:docMk/>
            <pc:sldMk cId="1759078115" sldId="436"/>
            <ac:spMk id="7" creationId="{00000000-0000-0000-0000-000000000000}"/>
          </ac:spMkLst>
        </pc:spChg>
      </pc:sldChg>
      <pc:sldChg chg="del">
        <pc:chgData name="Chase Millea" userId="aa02e280-fbc0-48fe-89ad-6bf940885dc5" providerId="ADAL" clId="{01C86D1F-DAD5-4F7A-9D55-3BB6F0EFF691}" dt="2019-08-06T15:12:14.703" v="82" actId="2696"/>
        <pc:sldMkLst>
          <pc:docMk/>
          <pc:sldMk cId="2816599638" sldId="441"/>
        </pc:sldMkLst>
      </pc:sldChg>
      <pc:sldChg chg="modSp">
        <pc:chgData name="Chase Millea" userId="aa02e280-fbc0-48fe-89ad-6bf940885dc5" providerId="ADAL" clId="{01C86D1F-DAD5-4F7A-9D55-3BB6F0EFF691}" dt="2019-08-06T15:43:13.554" v="810" actId="207"/>
        <pc:sldMkLst>
          <pc:docMk/>
          <pc:sldMk cId="1208931035" sldId="450"/>
        </pc:sldMkLst>
        <pc:spChg chg="mod">
          <ac:chgData name="Chase Millea" userId="aa02e280-fbc0-48fe-89ad-6bf940885dc5" providerId="ADAL" clId="{01C86D1F-DAD5-4F7A-9D55-3BB6F0EFF691}" dt="2019-08-06T15:43:13.554" v="810" actId="207"/>
          <ac:spMkLst>
            <pc:docMk/>
            <pc:sldMk cId="1208931035" sldId="450"/>
            <ac:spMk id="3" creationId="{00000000-0000-0000-0000-000000000000}"/>
          </ac:spMkLst>
        </pc:spChg>
        <pc:spChg chg="mod">
          <ac:chgData name="Chase Millea" userId="aa02e280-fbc0-48fe-89ad-6bf940885dc5" providerId="ADAL" clId="{01C86D1F-DAD5-4F7A-9D55-3BB6F0EFF691}" dt="2019-08-06T15:10:03.970" v="15" actId="403"/>
          <ac:spMkLst>
            <pc:docMk/>
            <pc:sldMk cId="1208931035" sldId="450"/>
            <ac:spMk id="6" creationId="{00000000-0000-0000-0000-000000000000}"/>
          </ac:spMkLst>
        </pc:spChg>
      </pc:sldChg>
      <pc:sldChg chg="del">
        <pc:chgData name="Chase Millea" userId="aa02e280-fbc0-48fe-89ad-6bf940885dc5" providerId="ADAL" clId="{01C86D1F-DAD5-4F7A-9D55-3BB6F0EFF691}" dt="2019-08-06T15:10:11.859" v="16" actId="2696"/>
        <pc:sldMkLst>
          <pc:docMk/>
          <pc:sldMk cId="3712712587" sldId="451"/>
        </pc:sldMkLst>
      </pc:sldChg>
      <pc:sldChg chg="modSp">
        <pc:chgData name="Chase Millea" userId="aa02e280-fbc0-48fe-89ad-6bf940885dc5" providerId="ADAL" clId="{01C86D1F-DAD5-4F7A-9D55-3BB6F0EFF691}" dt="2019-08-06T15:43:16.621" v="811" actId="207"/>
        <pc:sldMkLst>
          <pc:docMk/>
          <pc:sldMk cId="2937110480" sldId="458"/>
        </pc:sldMkLst>
        <pc:spChg chg="mod">
          <ac:chgData name="Chase Millea" userId="aa02e280-fbc0-48fe-89ad-6bf940885dc5" providerId="ADAL" clId="{01C86D1F-DAD5-4F7A-9D55-3BB6F0EFF691}" dt="2019-08-06T15:43:16.621" v="811" actId="207"/>
          <ac:spMkLst>
            <pc:docMk/>
            <pc:sldMk cId="2937110480" sldId="458"/>
            <ac:spMk id="3" creationId="{00000000-0000-0000-0000-000000000000}"/>
          </ac:spMkLst>
        </pc:spChg>
      </pc:sldChg>
      <pc:sldChg chg="modSp">
        <pc:chgData name="Chase Millea" userId="aa02e280-fbc0-48fe-89ad-6bf940885dc5" providerId="ADAL" clId="{01C86D1F-DAD5-4F7A-9D55-3BB6F0EFF691}" dt="2019-08-06T15:43:42.302" v="815" actId="403"/>
        <pc:sldMkLst>
          <pc:docMk/>
          <pc:sldMk cId="2619216157" sldId="459"/>
        </pc:sldMkLst>
        <pc:spChg chg="mod">
          <ac:chgData name="Chase Millea" userId="aa02e280-fbc0-48fe-89ad-6bf940885dc5" providerId="ADAL" clId="{01C86D1F-DAD5-4F7A-9D55-3BB6F0EFF691}" dt="2019-08-06T15:43:42.302" v="815" actId="403"/>
          <ac:spMkLst>
            <pc:docMk/>
            <pc:sldMk cId="2619216157" sldId="459"/>
            <ac:spMk id="3" creationId="{2BDCEF3B-8D40-4DBE-AAE2-4E993CE75AD8}"/>
          </ac:spMkLst>
        </pc:spChg>
      </pc:sldChg>
      <pc:sldChg chg="del">
        <pc:chgData name="Chase Millea" userId="aa02e280-fbc0-48fe-89ad-6bf940885dc5" providerId="ADAL" clId="{01C86D1F-DAD5-4F7A-9D55-3BB6F0EFF691}" dt="2019-08-06T15:11:40.503" v="81" actId="2696"/>
        <pc:sldMkLst>
          <pc:docMk/>
          <pc:sldMk cId="4194828323" sldId="468"/>
        </pc:sldMkLst>
      </pc:sldChg>
      <pc:sldChg chg="del">
        <pc:chgData name="Chase Millea" userId="aa02e280-fbc0-48fe-89ad-6bf940885dc5" providerId="ADAL" clId="{01C86D1F-DAD5-4F7A-9D55-3BB6F0EFF691}" dt="2019-08-06T15:10:50.786" v="19" actId="2696"/>
        <pc:sldMkLst>
          <pc:docMk/>
          <pc:sldMk cId="3710706486" sldId="476"/>
        </pc:sldMkLst>
      </pc:sldChg>
      <pc:sldChg chg="del">
        <pc:chgData name="Chase Millea" userId="aa02e280-fbc0-48fe-89ad-6bf940885dc5" providerId="ADAL" clId="{01C86D1F-DAD5-4F7A-9D55-3BB6F0EFF691}" dt="2019-08-06T15:08:14.454" v="1" actId="2696"/>
        <pc:sldMkLst>
          <pc:docMk/>
          <pc:sldMk cId="4103100691" sldId="532"/>
        </pc:sldMkLst>
      </pc:sldChg>
      <pc:sldChg chg="modSp">
        <pc:chgData name="Chase Millea" userId="aa02e280-fbc0-48fe-89ad-6bf940885dc5" providerId="ADAL" clId="{01C86D1F-DAD5-4F7A-9D55-3BB6F0EFF691}" dt="2019-08-06T15:47:36.704" v="1021" actId="404"/>
        <pc:sldMkLst>
          <pc:docMk/>
          <pc:sldMk cId="3174546388" sldId="533"/>
        </pc:sldMkLst>
        <pc:spChg chg="mod">
          <ac:chgData name="Chase Millea" userId="aa02e280-fbc0-48fe-89ad-6bf940885dc5" providerId="ADAL" clId="{01C86D1F-DAD5-4F7A-9D55-3BB6F0EFF691}" dt="2019-08-06T15:47:36.704" v="1021" actId="404"/>
          <ac:spMkLst>
            <pc:docMk/>
            <pc:sldMk cId="3174546388" sldId="533"/>
            <ac:spMk id="4" creationId="{BF924D4D-AD05-4E84-9299-9BB7A1077704}"/>
          </ac:spMkLst>
        </pc:spChg>
      </pc:sldChg>
      <pc:sldChg chg="modSp ord">
        <pc:chgData name="Chase Millea" userId="aa02e280-fbc0-48fe-89ad-6bf940885dc5" providerId="ADAL" clId="{01C86D1F-DAD5-4F7A-9D55-3BB6F0EFF691}" dt="2019-08-06T15:47:11.653" v="1020" actId="404"/>
        <pc:sldMkLst>
          <pc:docMk/>
          <pc:sldMk cId="294447143" sldId="534"/>
        </pc:sldMkLst>
        <pc:spChg chg="mod">
          <ac:chgData name="Chase Millea" userId="aa02e280-fbc0-48fe-89ad-6bf940885dc5" providerId="ADAL" clId="{01C86D1F-DAD5-4F7A-9D55-3BB6F0EFF691}" dt="2019-08-06T15:47:11.653" v="1020" actId="404"/>
          <ac:spMkLst>
            <pc:docMk/>
            <pc:sldMk cId="294447143" sldId="534"/>
            <ac:spMk id="5" creationId="{5698AF19-DA22-4F1B-8EF0-DF21D3E1BF15}"/>
          </ac:spMkLst>
        </pc:spChg>
      </pc:sldChg>
      <pc:sldChg chg="modSp">
        <pc:chgData name="Chase Millea" userId="aa02e280-fbc0-48fe-89ad-6bf940885dc5" providerId="ADAL" clId="{01C86D1F-DAD5-4F7A-9D55-3BB6F0EFF691}" dt="2019-08-06T15:47:04.653" v="1019" actId="1076"/>
        <pc:sldMkLst>
          <pc:docMk/>
          <pc:sldMk cId="741163780" sldId="535"/>
        </pc:sldMkLst>
        <pc:spChg chg="mod">
          <ac:chgData name="Chase Millea" userId="aa02e280-fbc0-48fe-89ad-6bf940885dc5" providerId="ADAL" clId="{01C86D1F-DAD5-4F7A-9D55-3BB6F0EFF691}" dt="2019-08-06T15:47:04.653" v="1019" actId="1076"/>
          <ac:spMkLst>
            <pc:docMk/>
            <pc:sldMk cId="741163780" sldId="535"/>
            <ac:spMk id="8" creationId="{749735F9-A937-4847-AE97-A46AC5EA0148}"/>
          </ac:spMkLst>
        </pc:spChg>
        <pc:picChg chg="mod">
          <ac:chgData name="Chase Millea" userId="aa02e280-fbc0-48fe-89ad-6bf940885dc5" providerId="ADAL" clId="{01C86D1F-DAD5-4F7A-9D55-3BB6F0EFF691}" dt="2019-08-06T15:46:57.962" v="1017" actId="1076"/>
          <ac:picMkLst>
            <pc:docMk/>
            <pc:sldMk cId="741163780" sldId="535"/>
            <ac:picMk id="4" creationId="{232F7E9D-DE7E-4FCB-8272-03C41BAE9951}"/>
          </ac:picMkLst>
        </pc:picChg>
      </pc:sldChg>
      <pc:sldChg chg="del">
        <pc:chgData name="Chase Millea" userId="aa02e280-fbc0-48fe-89ad-6bf940885dc5" providerId="ADAL" clId="{01C86D1F-DAD5-4F7A-9D55-3BB6F0EFF691}" dt="2019-08-06T15:39:40.770" v="794" actId="2696"/>
        <pc:sldMkLst>
          <pc:docMk/>
          <pc:sldMk cId="3034620706" sldId="536"/>
        </pc:sldMkLst>
      </pc:sldChg>
      <pc:sldChg chg="addSp modSp del">
        <pc:chgData name="Chase Millea" userId="aa02e280-fbc0-48fe-89ad-6bf940885dc5" providerId="ADAL" clId="{01C86D1F-DAD5-4F7A-9D55-3BB6F0EFF691}" dt="2019-08-06T15:42:27.836" v="809" actId="2696"/>
        <pc:sldMkLst>
          <pc:docMk/>
          <pc:sldMk cId="1180424954" sldId="537"/>
        </pc:sldMkLst>
        <pc:spChg chg="add mod">
          <ac:chgData name="Chase Millea" userId="aa02e280-fbc0-48fe-89ad-6bf940885dc5" providerId="ADAL" clId="{01C86D1F-DAD5-4F7A-9D55-3BB6F0EFF691}" dt="2019-08-06T15:40:00.870" v="796" actId="1076"/>
          <ac:spMkLst>
            <pc:docMk/>
            <pc:sldMk cId="1180424954" sldId="537"/>
            <ac:spMk id="3" creationId="{AC7F02D5-BA05-453C-8AA6-C7D525EF83C1}"/>
          </ac:spMkLst>
        </pc:spChg>
        <pc:picChg chg="mod">
          <ac:chgData name="Chase Millea" userId="aa02e280-fbc0-48fe-89ad-6bf940885dc5" providerId="ADAL" clId="{01C86D1F-DAD5-4F7A-9D55-3BB6F0EFF691}" dt="2019-08-06T15:40:02.820" v="797" actId="1076"/>
          <ac:picMkLst>
            <pc:docMk/>
            <pc:sldMk cId="1180424954" sldId="537"/>
            <ac:picMk id="2" creationId="{0EF4D2AD-EDD9-4906-9F2D-2E4798C32518}"/>
          </ac:picMkLst>
        </pc:picChg>
      </pc:sldChg>
      <pc:sldChg chg="addSp delSp modSp add">
        <pc:chgData name="Chase Millea" userId="aa02e280-fbc0-48fe-89ad-6bf940885dc5" providerId="ADAL" clId="{01C86D1F-DAD5-4F7A-9D55-3BB6F0EFF691}" dt="2019-08-06T15:48:08.029" v="1023" actId="1076"/>
        <pc:sldMkLst>
          <pc:docMk/>
          <pc:sldMk cId="2835837483" sldId="538"/>
        </pc:sldMkLst>
        <pc:spChg chg="add mod">
          <ac:chgData name="Chase Millea" userId="aa02e280-fbc0-48fe-89ad-6bf940885dc5" providerId="ADAL" clId="{01C86D1F-DAD5-4F7A-9D55-3BB6F0EFF691}" dt="2019-08-06T15:31:59.171" v="772" actId="1582"/>
          <ac:spMkLst>
            <pc:docMk/>
            <pc:sldMk cId="2835837483" sldId="538"/>
            <ac:spMk id="2" creationId="{D2BF78DD-1BB0-46F9-A63C-3C4512F4F058}"/>
          </ac:spMkLst>
        </pc:spChg>
        <pc:spChg chg="add del mod">
          <ac:chgData name="Chase Millea" userId="aa02e280-fbc0-48fe-89ad-6bf940885dc5" providerId="ADAL" clId="{01C86D1F-DAD5-4F7A-9D55-3BB6F0EFF691}" dt="2019-08-06T15:14:46.586" v="93" actId="478"/>
          <ac:spMkLst>
            <pc:docMk/>
            <pc:sldMk cId="2835837483" sldId="538"/>
            <ac:spMk id="3" creationId="{6D6C09BD-23DA-4239-ADE4-081902BACEAF}"/>
          </ac:spMkLst>
        </pc:spChg>
        <pc:spChg chg="add del mod">
          <ac:chgData name="Chase Millea" userId="aa02e280-fbc0-48fe-89ad-6bf940885dc5" providerId="ADAL" clId="{01C86D1F-DAD5-4F7A-9D55-3BB6F0EFF691}" dt="2019-08-06T15:15:22.820" v="96" actId="478"/>
          <ac:spMkLst>
            <pc:docMk/>
            <pc:sldMk cId="2835837483" sldId="538"/>
            <ac:spMk id="4" creationId="{7BADB569-631C-4C5A-B709-0D5B33643DFB}"/>
          </ac:spMkLst>
        </pc:spChg>
        <pc:spChg chg="add del mod">
          <ac:chgData name="Chase Millea" userId="aa02e280-fbc0-48fe-89ad-6bf940885dc5" providerId="ADAL" clId="{01C86D1F-DAD5-4F7A-9D55-3BB6F0EFF691}" dt="2019-08-06T15:20:54.866" v="270" actId="478"/>
          <ac:spMkLst>
            <pc:docMk/>
            <pc:sldMk cId="2835837483" sldId="538"/>
            <ac:spMk id="6" creationId="{98FA1A37-B871-4975-A681-EE8A604039B2}"/>
          </ac:spMkLst>
        </pc:spChg>
        <pc:spChg chg="add del mod">
          <ac:chgData name="Chase Millea" userId="aa02e280-fbc0-48fe-89ad-6bf940885dc5" providerId="ADAL" clId="{01C86D1F-DAD5-4F7A-9D55-3BB6F0EFF691}" dt="2019-08-06T15:22:52.025" v="308" actId="478"/>
          <ac:spMkLst>
            <pc:docMk/>
            <pc:sldMk cId="2835837483" sldId="538"/>
            <ac:spMk id="7" creationId="{7D7A0C6C-BA9B-415C-B977-FC4423236C9A}"/>
          </ac:spMkLst>
        </pc:spChg>
        <pc:spChg chg="mod">
          <ac:chgData name="Chase Millea" userId="aa02e280-fbc0-48fe-89ad-6bf940885dc5" providerId="ADAL" clId="{01C86D1F-DAD5-4F7A-9D55-3BB6F0EFF691}" dt="2019-08-06T15:48:08.029" v="1023" actId="1076"/>
          <ac:spMkLst>
            <pc:docMk/>
            <pc:sldMk cId="2835837483" sldId="538"/>
            <ac:spMk id="8" creationId="{749735F9-A937-4847-AE97-A46AC5EA0148}"/>
          </ac:spMkLst>
        </pc:spChg>
        <pc:spChg chg="add del mod">
          <ac:chgData name="Chase Millea" userId="aa02e280-fbc0-48fe-89ad-6bf940885dc5" providerId="ADAL" clId="{01C86D1F-DAD5-4F7A-9D55-3BB6F0EFF691}" dt="2019-08-06T15:20:55.621" v="271" actId="478"/>
          <ac:spMkLst>
            <pc:docMk/>
            <pc:sldMk cId="2835837483" sldId="538"/>
            <ac:spMk id="9" creationId="{9E378788-C079-4FBB-A426-E164F65551F1}"/>
          </ac:spMkLst>
        </pc:spChg>
        <pc:spChg chg="add del mod">
          <ac:chgData name="Chase Millea" userId="aa02e280-fbc0-48fe-89ad-6bf940885dc5" providerId="ADAL" clId="{01C86D1F-DAD5-4F7A-9D55-3BB6F0EFF691}" dt="2019-08-06T15:22:36.871" v="304"/>
          <ac:spMkLst>
            <pc:docMk/>
            <pc:sldMk cId="2835837483" sldId="538"/>
            <ac:spMk id="10" creationId="{7D2C9C72-9B26-467B-978B-ED9023C851B0}"/>
          </ac:spMkLst>
        </pc:spChg>
        <pc:spChg chg="add mod">
          <ac:chgData name="Chase Millea" userId="aa02e280-fbc0-48fe-89ad-6bf940885dc5" providerId="ADAL" clId="{01C86D1F-DAD5-4F7A-9D55-3BB6F0EFF691}" dt="2019-08-06T15:41:34.387" v="805" actId="1582"/>
          <ac:spMkLst>
            <pc:docMk/>
            <pc:sldMk cId="2835837483" sldId="538"/>
            <ac:spMk id="11" creationId="{A6C10448-7BCA-423D-87D1-A48D67679C09}"/>
          </ac:spMkLst>
        </pc:spChg>
        <pc:spChg chg="add mod">
          <ac:chgData name="Chase Millea" userId="aa02e280-fbc0-48fe-89ad-6bf940885dc5" providerId="ADAL" clId="{01C86D1F-DAD5-4F7A-9D55-3BB6F0EFF691}" dt="2019-08-06T15:37:19.187" v="782" actId="1582"/>
          <ac:spMkLst>
            <pc:docMk/>
            <pc:sldMk cId="2835837483" sldId="538"/>
            <ac:spMk id="12" creationId="{7ACC8775-6040-45E0-80BC-897CEC385B77}"/>
          </ac:spMkLst>
        </pc:spChg>
        <pc:spChg chg="add mod">
          <ac:chgData name="Chase Millea" userId="aa02e280-fbc0-48fe-89ad-6bf940885dc5" providerId="ADAL" clId="{01C86D1F-DAD5-4F7A-9D55-3BB6F0EFF691}" dt="2019-08-06T15:41:18.220" v="803" actId="1582"/>
          <ac:spMkLst>
            <pc:docMk/>
            <pc:sldMk cId="2835837483" sldId="538"/>
            <ac:spMk id="13" creationId="{916B8E14-433C-42C6-A107-11B42F076EFF}"/>
          </ac:spMkLst>
        </pc:spChg>
        <pc:spChg chg="add mod">
          <ac:chgData name="Chase Millea" userId="aa02e280-fbc0-48fe-89ad-6bf940885dc5" providerId="ADAL" clId="{01C86D1F-DAD5-4F7A-9D55-3BB6F0EFF691}" dt="2019-08-06T15:41:11.487" v="802" actId="208"/>
          <ac:spMkLst>
            <pc:docMk/>
            <pc:sldMk cId="2835837483" sldId="538"/>
            <ac:spMk id="14" creationId="{97A92380-6F6D-40EE-BC7E-320BE573B8B1}"/>
          </ac:spMkLst>
        </pc:spChg>
        <pc:spChg chg="add del mod">
          <ac:chgData name="Chase Millea" userId="aa02e280-fbc0-48fe-89ad-6bf940885dc5" providerId="ADAL" clId="{01C86D1F-DAD5-4F7A-9D55-3BB6F0EFF691}" dt="2019-08-06T15:24:16.645" v="320" actId="478"/>
          <ac:spMkLst>
            <pc:docMk/>
            <pc:sldMk cId="2835837483" sldId="538"/>
            <ac:spMk id="15" creationId="{56F1510C-76C3-478E-A518-6891F51BD129}"/>
          </ac:spMkLst>
        </pc:spChg>
        <pc:spChg chg="add mod">
          <ac:chgData name="Chase Millea" userId="aa02e280-fbc0-48fe-89ad-6bf940885dc5" providerId="ADAL" clId="{01C86D1F-DAD5-4F7A-9D55-3BB6F0EFF691}" dt="2019-08-06T15:30:21.504" v="668" actId="1076"/>
          <ac:spMkLst>
            <pc:docMk/>
            <pc:sldMk cId="2835837483" sldId="538"/>
            <ac:spMk id="16" creationId="{F1B363F4-ACF7-4347-B052-ABAF6C056FA3}"/>
          </ac:spMkLst>
        </pc:spChg>
        <pc:spChg chg="add mod">
          <ac:chgData name="Chase Millea" userId="aa02e280-fbc0-48fe-89ad-6bf940885dc5" providerId="ADAL" clId="{01C86D1F-DAD5-4F7A-9D55-3BB6F0EFF691}" dt="2019-08-06T15:41:56.487" v="808" actId="20577"/>
          <ac:spMkLst>
            <pc:docMk/>
            <pc:sldMk cId="2835837483" sldId="538"/>
            <ac:spMk id="17" creationId="{47BC3279-BD07-48CE-AAC6-0E072AD72760}"/>
          </ac:spMkLst>
        </pc:spChg>
        <pc:spChg chg="add mod">
          <ac:chgData name="Chase Millea" userId="aa02e280-fbc0-48fe-89ad-6bf940885dc5" providerId="ADAL" clId="{01C86D1F-DAD5-4F7A-9D55-3BB6F0EFF691}" dt="2019-08-06T15:36:26.453" v="777" actId="404"/>
          <ac:spMkLst>
            <pc:docMk/>
            <pc:sldMk cId="2835837483" sldId="538"/>
            <ac:spMk id="18" creationId="{89726C3F-E1D5-4FBB-8B90-2F3BDDD8A7F8}"/>
          </ac:spMkLst>
        </pc:spChg>
        <pc:spChg chg="add mod">
          <ac:chgData name="Chase Millea" userId="aa02e280-fbc0-48fe-89ad-6bf940885dc5" providerId="ADAL" clId="{01C86D1F-DAD5-4F7A-9D55-3BB6F0EFF691}" dt="2019-08-06T15:41:42.137" v="806" actId="115"/>
          <ac:spMkLst>
            <pc:docMk/>
            <pc:sldMk cId="2835837483" sldId="538"/>
            <ac:spMk id="19" creationId="{CEA8F5F8-2130-4EBD-BB34-7CF68F1383F9}"/>
          </ac:spMkLst>
        </pc:spChg>
        <pc:picChg chg="del">
          <ac:chgData name="Chase Millea" userId="aa02e280-fbc0-48fe-89ad-6bf940885dc5" providerId="ADAL" clId="{01C86D1F-DAD5-4F7A-9D55-3BB6F0EFF691}" dt="2019-08-06T15:13:06.821" v="84" actId="478"/>
          <ac:picMkLst>
            <pc:docMk/>
            <pc:sldMk cId="2835837483" sldId="538"/>
            <ac:picMk id="5" creationId="{59A86FEA-251C-4B96-A73C-6425BBA6D25D}"/>
          </ac:picMkLst>
        </pc:picChg>
      </pc:sldChg>
      <pc:sldChg chg="modSp add ord">
        <pc:chgData name="Chase Millea" userId="aa02e280-fbc0-48fe-89ad-6bf940885dc5" providerId="ADAL" clId="{01C86D1F-DAD5-4F7A-9D55-3BB6F0EFF691}" dt="2019-08-06T15:46:22.719" v="1009" actId="403"/>
        <pc:sldMkLst>
          <pc:docMk/>
          <pc:sldMk cId="1536584008" sldId="539"/>
        </pc:sldMkLst>
        <pc:spChg chg="mod">
          <ac:chgData name="Chase Millea" userId="aa02e280-fbc0-48fe-89ad-6bf940885dc5" providerId="ADAL" clId="{01C86D1F-DAD5-4F7A-9D55-3BB6F0EFF691}" dt="2019-08-06T15:44:33.853" v="872" actId="20577"/>
          <ac:spMkLst>
            <pc:docMk/>
            <pc:sldMk cId="1536584008" sldId="539"/>
            <ac:spMk id="3" creationId="{00000000-0000-0000-0000-000000000000}"/>
          </ac:spMkLst>
        </pc:spChg>
        <pc:spChg chg="mod">
          <ac:chgData name="Chase Millea" userId="aa02e280-fbc0-48fe-89ad-6bf940885dc5" providerId="ADAL" clId="{01C86D1F-DAD5-4F7A-9D55-3BB6F0EFF691}" dt="2019-08-06T15:46:22.719" v="1009" actId="403"/>
          <ac:spMkLst>
            <pc:docMk/>
            <pc:sldMk cId="1536584008" sldId="539"/>
            <ac:spMk id="6" creationId="{00000000-0000-0000-0000-000000000000}"/>
          </ac:spMkLst>
        </pc:spChg>
      </pc:sldChg>
      <pc:sldMasterChg chg="delSldLayout">
        <pc:chgData name="Chase Millea" userId="aa02e280-fbc0-48fe-89ad-6bf940885dc5" providerId="ADAL" clId="{01C86D1F-DAD5-4F7A-9D55-3BB6F0EFF691}" dt="2019-08-06T15:08:14.486" v="2" actId="2696"/>
        <pc:sldMasterMkLst>
          <pc:docMk/>
          <pc:sldMasterMk cId="1090839031" sldId="2147483648"/>
        </pc:sldMasterMkLst>
        <pc:sldLayoutChg chg="del">
          <pc:chgData name="Chase Millea" userId="aa02e280-fbc0-48fe-89ad-6bf940885dc5" providerId="ADAL" clId="{01C86D1F-DAD5-4F7A-9D55-3BB6F0EFF691}" dt="2019-08-06T15:08:14.486" v="2" actId="2696"/>
          <pc:sldLayoutMkLst>
            <pc:docMk/>
            <pc:sldMasterMk cId="1090839031" sldId="2147483648"/>
            <pc:sldLayoutMk cId="532324472" sldId="2147483683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755F6-B993-4D5E-B6F1-14CE0C132D1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BD6763F-8BF5-4A7D-831B-210F0056FC8F}">
      <dgm:prSet phldrT="[Text]"/>
      <dgm:spPr>
        <a:solidFill>
          <a:srgbClr val="35BEC6"/>
        </a:solidFill>
      </dgm:spPr>
      <dgm:t>
        <a:bodyPr/>
        <a:lstStyle/>
        <a:p>
          <a:endParaRPr lang="en-US">
            <a:solidFill>
              <a:srgbClr val="35BEC6"/>
            </a:solidFill>
          </a:endParaRPr>
        </a:p>
      </dgm:t>
    </dgm:pt>
    <dgm:pt modelId="{043E7CF6-0970-438B-9E21-86A8EF217473}" type="parTrans" cxnId="{C669DE31-1655-4E5D-8E49-78936CF152C4}">
      <dgm:prSet/>
      <dgm:spPr/>
      <dgm:t>
        <a:bodyPr/>
        <a:lstStyle/>
        <a:p>
          <a:endParaRPr lang="en-US"/>
        </a:p>
      </dgm:t>
    </dgm:pt>
    <dgm:pt modelId="{760BD90B-FC5D-4D21-8004-51B4F5119C5B}" type="sibTrans" cxnId="{C669DE31-1655-4E5D-8E49-78936CF152C4}">
      <dgm:prSet/>
      <dgm:spPr/>
      <dgm:t>
        <a:bodyPr/>
        <a:lstStyle/>
        <a:p>
          <a:endParaRPr lang="en-US"/>
        </a:p>
      </dgm:t>
    </dgm:pt>
    <dgm:pt modelId="{3138592B-7747-4667-8650-32C345006442}">
      <dgm:prSet phldrT="[Text]"/>
      <dgm:spPr>
        <a:solidFill>
          <a:srgbClr val="959498"/>
        </a:solidFill>
      </dgm:spPr>
      <dgm:t>
        <a:bodyPr/>
        <a:lstStyle/>
        <a:p>
          <a:r>
            <a:rPr lang="en-US" b="1"/>
            <a:t>Community Providers</a:t>
          </a:r>
        </a:p>
      </dgm:t>
    </dgm:pt>
    <dgm:pt modelId="{F0648E1E-7836-441C-91EB-0938A1B2998A}" type="parTrans" cxnId="{5395237E-8414-49DF-97AA-4299A99CF437}">
      <dgm:prSet/>
      <dgm:spPr/>
      <dgm:t>
        <a:bodyPr/>
        <a:lstStyle/>
        <a:p>
          <a:endParaRPr lang="en-US"/>
        </a:p>
      </dgm:t>
    </dgm:pt>
    <dgm:pt modelId="{6FEAC3EC-FB43-4282-B977-A61A6CF89505}" type="sibTrans" cxnId="{5395237E-8414-49DF-97AA-4299A99CF437}">
      <dgm:prSet/>
      <dgm:spPr/>
      <dgm:t>
        <a:bodyPr/>
        <a:lstStyle/>
        <a:p>
          <a:endParaRPr lang="en-US"/>
        </a:p>
      </dgm:t>
    </dgm:pt>
    <dgm:pt modelId="{042AAB15-E0DC-4F69-A9B1-4D0FDB18A168}">
      <dgm:prSet phldrT="[Text]"/>
      <dgm:spPr>
        <a:solidFill>
          <a:srgbClr val="959498"/>
        </a:solidFill>
      </dgm:spPr>
      <dgm:t>
        <a:bodyPr/>
        <a:lstStyle/>
        <a:p>
          <a:r>
            <a:rPr lang="en-US" b="1"/>
            <a:t>Labs</a:t>
          </a:r>
        </a:p>
      </dgm:t>
    </dgm:pt>
    <dgm:pt modelId="{6C5BFCE1-3AAC-4B00-9B5C-38A819B41FD0}" type="parTrans" cxnId="{3C399692-37AD-4677-846D-087F30F6D968}">
      <dgm:prSet/>
      <dgm:spPr/>
      <dgm:t>
        <a:bodyPr/>
        <a:lstStyle/>
        <a:p>
          <a:endParaRPr lang="en-US"/>
        </a:p>
      </dgm:t>
    </dgm:pt>
    <dgm:pt modelId="{68270058-6D0A-4707-9C68-0881FB6CD497}" type="sibTrans" cxnId="{3C399692-37AD-4677-846D-087F30F6D968}">
      <dgm:prSet/>
      <dgm:spPr/>
      <dgm:t>
        <a:bodyPr/>
        <a:lstStyle/>
        <a:p>
          <a:endParaRPr lang="en-US"/>
        </a:p>
      </dgm:t>
    </dgm:pt>
    <dgm:pt modelId="{43EEA414-EC23-4B23-939C-D3A350CA7A89}">
      <dgm:prSet phldrT="[Text]"/>
      <dgm:spPr>
        <a:solidFill>
          <a:srgbClr val="959498"/>
        </a:solidFill>
      </dgm:spPr>
      <dgm:t>
        <a:bodyPr/>
        <a:lstStyle/>
        <a:p>
          <a:r>
            <a:rPr lang="en-US" b="1"/>
            <a:t>Health Plans</a:t>
          </a:r>
        </a:p>
      </dgm:t>
    </dgm:pt>
    <dgm:pt modelId="{ADAC4E60-D53B-4501-BA99-430A1F03ED4F}" type="parTrans" cxnId="{BE85CBE4-2E11-4F9C-AAB8-8A876103CF11}">
      <dgm:prSet/>
      <dgm:spPr/>
      <dgm:t>
        <a:bodyPr/>
        <a:lstStyle/>
        <a:p>
          <a:endParaRPr lang="en-US"/>
        </a:p>
      </dgm:t>
    </dgm:pt>
    <dgm:pt modelId="{A88A8441-BC65-4AB6-83EC-F21A1073A118}" type="sibTrans" cxnId="{BE85CBE4-2E11-4F9C-AAB8-8A876103CF11}">
      <dgm:prSet/>
      <dgm:spPr/>
      <dgm:t>
        <a:bodyPr/>
        <a:lstStyle/>
        <a:p>
          <a:endParaRPr lang="en-US"/>
        </a:p>
      </dgm:t>
    </dgm:pt>
    <dgm:pt modelId="{647401C0-D116-414C-A028-973A9B09025B}">
      <dgm:prSet phldrT="[Text]"/>
      <dgm:spPr>
        <a:solidFill>
          <a:srgbClr val="959498"/>
        </a:solidFill>
      </dgm:spPr>
      <dgm:t>
        <a:bodyPr/>
        <a:lstStyle/>
        <a:p>
          <a:r>
            <a:rPr lang="en-US" b="1"/>
            <a:t>Hospitals</a:t>
          </a:r>
        </a:p>
      </dgm:t>
    </dgm:pt>
    <dgm:pt modelId="{DA791D15-F215-403D-AAC9-AE87F00B19F2}" type="parTrans" cxnId="{1711D003-F8D7-4584-AE93-DFF681D9F2C5}">
      <dgm:prSet/>
      <dgm:spPr/>
      <dgm:t>
        <a:bodyPr/>
        <a:lstStyle/>
        <a:p>
          <a:endParaRPr lang="en-US"/>
        </a:p>
      </dgm:t>
    </dgm:pt>
    <dgm:pt modelId="{D2149D35-1359-4FEC-A7E7-AB5935EE5891}" type="sibTrans" cxnId="{1711D003-F8D7-4584-AE93-DFF681D9F2C5}">
      <dgm:prSet/>
      <dgm:spPr/>
      <dgm:t>
        <a:bodyPr/>
        <a:lstStyle/>
        <a:p>
          <a:endParaRPr lang="en-US"/>
        </a:p>
      </dgm:t>
    </dgm:pt>
    <dgm:pt modelId="{481ED13D-F0B5-4F29-9680-D5340C4400E1}">
      <dgm:prSet phldrT="[Text]"/>
      <dgm:spPr>
        <a:solidFill>
          <a:srgbClr val="959498"/>
        </a:solidFill>
      </dgm:spPr>
      <dgm:t>
        <a:bodyPr/>
        <a:lstStyle/>
        <a:p>
          <a:r>
            <a:rPr lang="en-US" b="1"/>
            <a:t>Public Health</a:t>
          </a:r>
        </a:p>
      </dgm:t>
    </dgm:pt>
    <dgm:pt modelId="{834DBD37-72F9-4607-AB0E-6850EC4BD320}" type="parTrans" cxnId="{11BB8D44-5A78-48EC-85E5-113B138EE770}">
      <dgm:prSet/>
      <dgm:spPr/>
      <dgm:t>
        <a:bodyPr/>
        <a:lstStyle/>
        <a:p>
          <a:endParaRPr lang="en-US"/>
        </a:p>
      </dgm:t>
    </dgm:pt>
    <dgm:pt modelId="{1B7DA462-4321-4DD5-BFDF-F553EACA43DF}" type="sibTrans" cxnId="{11BB8D44-5A78-48EC-85E5-113B138EE770}">
      <dgm:prSet/>
      <dgm:spPr/>
      <dgm:t>
        <a:bodyPr/>
        <a:lstStyle/>
        <a:p>
          <a:endParaRPr lang="en-US"/>
        </a:p>
      </dgm:t>
    </dgm:pt>
    <dgm:pt modelId="{7798436B-4313-4E44-A1B2-826A39053923}">
      <dgm:prSet phldrT="[Text]"/>
      <dgm:spPr>
        <a:solidFill>
          <a:srgbClr val="959498"/>
        </a:solidFill>
      </dgm:spPr>
      <dgm:t>
        <a:bodyPr/>
        <a:lstStyle/>
        <a:p>
          <a:r>
            <a:rPr lang="en-US" b="1"/>
            <a:t>ACOs</a:t>
          </a:r>
        </a:p>
      </dgm:t>
    </dgm:pt>
    <dgm:pt modelId="{C18E6504-E21D-4C52-B209-FFF4BF70C5E6}" type="parTrans" cxnId="{79DF76EC-2817-4A10-90AD-B6CFFE67E16B}">
      <dgm:prSet/>
      <dgm:spPr/>
      <dgm:t>
        <a:bodyPr/>
        <a:lstStyle/>
        <a:p>
          <a:endParaRPr lang="en-US"/>
        </a:p>
      </dgm:t>
    </dgm:pt>
    <dgm:pt modelId="{C722A657-DFC1-4608-9677-0D74219FF748}" type="sibTrans" cxnId="{79DF76EC-2817-4A10-90AD-B6CFFE67E16B}">
      <dgm:prSet/>
      <dgm:spPr/>
      <dgm:t>
        <a:bodyPr/>
        <a:lstStyle/>
        <a:p>
          <a:endParaRPr lang="en-US"/>
        </a:p>
      </dgm:t>
    </dgm:pt>
    <dgm:pt modelId="{9F237E8A-327D-4FA8-9C7B-7CF802716F40}">
      <dgm:prSet phldrT="[Text]"/>
      <dgm:spPr>
        <a:solidFill>
          <a:srgbClr val="959498"/>
        </a:solidFill>
      </dgm:spPr>
      <dgm:t>
        <a:bodyPr/>
        <a:lstStyle/>
        <a:p>
          <a:r>
            <a:rPr lang="en-US" b="1"/>
            <a:t>Others</a:t>
          </a:r>
        </a:p>
      </dgm:t>
    </dgm:pt>
    <dgm:pt modelId="{A32C7F51-A6DC-41F4-9A21-416B49B4AED9}" type="parTrans" cxnId="{EBC77AB9-D988-47B9-AB55-5B9952EE2053}">
      <dgm:prSet/>
      <dgm:spPr/>
      <dgm:t>
        <a:bodyPr/>
        <a:lstStyle/>
        <a:p>
          <a:endParaRPr lang="en-US"/>
        </a:p>
      </dgm:t>
    </dgm:pt>
    <dgm:pt modelId="{9F4DE138-BCCE-49F0-9055-CC959BFC55CB}" type="sibTrans" cxnId="{EBC77AB9-D988-47B9-AB55-5B9952EE2053}">
      <dgm:prSet/>
      <dgm:spPr/>
      <dgm:t>
        <a:bodyPr/>
        <a:lstStyle/>
        <a:p>
          <a:endParaRPr lang="en-US"/>
        </a:p>
      </dgm:t>
    </dgm:pt>
    <dgm:pt modelId="{7BED8886-10DE-459A-AEF9-12DE7F4B0647}" type="pres">
      <dgm:prSet presAssocID="{C8E755F6-B993-4D5E-B6F1-14CE0C132D1A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CA48B3-41A9-4036-8098-565376262870}" type="pres">
      <dgm:prSet presAssocID="{7BD6763F-8BF5-4A7D-831B-210F0056FC8F}" presName="centerShape" presStyleLbl="node0" presStyleIdx="0" presStyleCnt="1" custScaleX="136782" custScaleY="131990"/>
      <dgm:spPr/>
      <dgm:t>
        <a:bodyPr/>
        <a:lstStyle/>
        <a:p>
          <a:endParaRPr lang="en-US"/>
        </a:p>
      </dgm:t>
    </dgm:pt>
    <dgm:pt modelId="{6A4C356F-A275-4D86-8787-3ED0957025BB}" type="pres">
      <dgm:prSet presAssocID="{F0648E1E-7836-441C-91EB-0938A1B2998A}" presName="Name9" presStyleLbl="parChTrans1D2" presStyleIdx="0" presStyleCnt="7"/>
      <dgm:spPr/>
      <dgm:t>
        <a:bodyPr/>
        <a:lstStyle/>
        <a:p>
          <a:endParaRPr lang="en-US"/>
        </a:p>
      </dgm:t>
    </dgm:pt>
    <dgm:pt modelId="{B9500BC1-5550-4754-A4EC-EAF7FB877572}" type="pres">
      <dgm:prSet presAssocID="{F0648E1E-7836-441C-91EB-0938A1B2998A}" presName="connTx" presStyleLbl="parChTrans1D2" presStyleIdx="0" presStyleCnt="7"/>
      <dgm:spPr/>
      <dgm:t>
        <a:bodyPr/>
        <a:lstStyle/>
        <a:p>
          <a:endParaRPr lang="en-US"/>
        </a:p>
      </dgm:t>
    </dgm:pt>
    <dgm:pt modelId="{E4C904BB-17A1-4572-B412-458C768FC758}" type="pres">
      <dgm:prSet presAssocID="{3138592B-7747-4667-8650-32C345006442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7D4937-1C96-4093-BE3E-C21D4776D7EE}" type="pres">
      <dgm:prSet presAssocID="{6C5BFCE1-3AAC-4B00-9B5C-38A819B41FD0}" presName="Name9" presStyleLbl="parChTrans1D2" presStyleIdx="1" presStyleCnt="7"/>
      <dgm:spPr/>
      <dgm:t>
        <a:bodyPr/>
        <a:lstStyle/>
        <a:p>
          <a:endParaRPr lang="en-US"/>
        </a:p>
      </dgm:t>
    </dgm:pt>
    <dgm:pt modelId="{B25AE701-E434-44E6-A193-896D820087F5}" type="pres">
      <dgm:prSet presAssocID="{6C5BFCE1-3AAC-4B00-9B5C-38A819B41FD0}" presName="connTx" presStyleLbl="parChTrans1D2" presStyleIdx="1" presStyleCnt="7"/>
      <dgm:spPr/>
      <dgm:t>
        <a:bodyPr/>
        <a:lstStyle/>
        <a:p>
          <a:endParaRPr lang="en-US"/>
        </a:p>
      </dgm:t>
    </dgm:pt>
    <dgm:pt modelId="{E632E226-A5EB-4DCC-AD68-816B8554062F}" type="pres">
      <dgm:prSet presAssocID="{042AAB15-E0DC-4F69-A9B1-4D0FDB18A16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6CE5A5-AE20-4217-9B12-20D811898D4C}" type="pres">
      <dgm:prSet presAssocID="{ADAC4E60-D53B-4501-BA99-430A1F03ED4F}" presName="Name9" presStyleLbl="parChTrans1D2" presStyleIdx="2" presStyleCnt="7"/>
      <dgm:spPr/>
      <dgm:t>
        <a:bodyPr/>
        <a:lstStyle/>
        <a:p>
          <a:endParaRPr lang="en-US"/>
        </a:p>
      </dgm:t>
    </dgm:pt>
    <dgm:pt modelId="{695462C9-D23A-408C-B42B-139DA6914AC0}" type="pres">
      <dgm:prSet presAssocID="{ADAC4E60-D53B-4501-BA99-430A1F03ED4F}" presName="connTx" presStyleLbl="parChTrans1D2" presStyleIdx="2" presStyleCnt="7"/>
      <dgm:spPr/>
      <dgm:t>
        <a:bodyPr/>
        <a:lstStyle/>
        <a:p>
          <a:endParaRPr lang="en-US"/>
        </a:p>
      </dgm:t>
    </dgm:pt>
    <dgm:pt modelId="{E3BB31FB-90C4-47ED-A21B-80F51DC18A4E}" type="pres">
      <dgm:prSet presAssocID="{43EEA414-EC23-4B23-939C-D3A350CA7A89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40E554-541F-4786-A88A-04610B0F9BFC}" type="pres">
      <dgm:prSet presAssocID="{DA791D15-F215-403D-AAC9-AE87F00B19F2}" presName="Name9" presStyleLbl="parChTrans1D2" presStyleIdx="3" presStyleCnt="7"/>
      <dgm:spPr/>
      <dgm:t>
        <a:bodyPr/>
        <a:lstStyle/>
        <a:p>
          <a:endParaRPr lang="en-US"/>
        </a:p>
      </dgm:t>
    </dgm:pt>
    <dgm:pt modelId="{9CF1AB5C-6E04-4972-A85D-E8D27CC3405C}" type="pres">
      <dgm:prSet presAssocID="{DA791D15-F215-403D-AAC9-AE87F00B19F2}" presName="connTx" presStyleLbl="parChTrans1D2" presStyleIdx="3" presStyleCnt="7"/>
      <dgm:spPr/>
      <dgm:t>
        <a:bodyPr/>
        <a:lstStyle/>
        <a:p>
          <a:endParaRPr lang="en-US"/>
        </a:p>
      </dgm:t>
    </dgm:pt>
    <dgm:pt modelId="{78A8FF2E-FFD9-4AEF-9785-D7C8711C7678}" type="pres">
      <dgm:prSet presAssocID="{647401C0-D116-414C-A028-973A9B09025B}" presName="node" presStyleLbl="node1" presStyleIdx="3" presStyleCnt="7" custRadScaleRad="108229" custRadScaleInc="-3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54AFF1-A482-4A71-9A8A-52A012D64E7A}" type="pres">
      <dgm:prSet presAssocID="{C18E6504-E21D-4C52-B209-FFF4BF70C5E6}" presName="Name9" presStyleLbl="parChTrans1D2" presStyleIdx="4" presStyleCnt="7"/>
      <dgm:spPr/>
      <dgm:t>
        <a:bodyPr/>
        <a:lstStyle/>
        <a:p>
          <a:endParaRPr lang="en-US"/>
        </a:p>
      </dgm:t>
    </dgm:pt>
    <dgm:pt modelId="{F1A58D66-8F79-4DC1-95AA-F77BCE5F8D04}" type="pres">
      <dgm:prSet presAssocID="{C18E6504-E21D-4C52-B209-FFF4BF70C5E6}" presName="connTx" presStyleLbl="parChTrans1D2" presStyleIdx="4" presStyleCnt="7"/>
      <dgm:spPr/>
      <dgm:t>
        <a:bodyPr/>
        <a:lstStyle/>
        <a:p>
          <a:endParaRPr lang="en-US"/>
        </a:p>
      </dgm:t>
    </dgm:pt>
    <dgm:pt modelId="{4D8B4D5D-AB0F-4DD6-9520-01ACF718CA62}" type="pres">
      <dgm:prSet presAssocID="{7798436B-4313-4E44-A1B2-826A3905392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B54EF8-1DE7-441E-A07F-D0C06F97BE02}" type="pres">
      <dgm:prSet presAssocID="{834DBD37-72F9-4607-AB0E-6850EC4BD320}" presName="Name9" presStyleLbl="parChTrans1D2" presStyleIdx="5" presStyleCnt="7"/>
      <dgm:spPr/>
      <dgm:t>
        <a:bodyPr/>
        <a:lstStyle/>
        <a:p>
          <a:endParaRPr lang="en-US"/>
        </a:p>
      </dgm:t>
    </dgm:pt>
    <dgm:pt modelId="{48C47781-3AAD-4AF2-88E0-F20299441CAC}" type="pres">
      <dgm:prSet presAssocID="{834DBD37-72F9-4607-AB0E-6850EC4BD320}" presName="connTx" presStyleLbl="parChTrans1D2" presStyleIdx="5" presStyleCnt="7"/>
      <dgm:spPr/>
      <dgm:t>
        <a:bodyPr/>
        <a:lstStyle/>
        <a:p>
          <a:endParaRPr lang="en-US"/>
        </a:p>
      </dgm:t>
    </dgm:pt>
    <dgm:pt modelId="{C8F1BFA3-EA86-4622-B6D9-7B2FA25E9512}" type="pres">
      <dgm:prSet presAssocID="{481ED13D-F0B5-4F29-9680-D5340C4400E1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5F2738F-4B5F-4951-8120-60FAA32836F4}" type="pres">
      <dgm:prSet presAssocID="{A32C7F51-A6DC-41F4-9A21-416B49B4AED9}" presName="Name9" presStyleLbl="parChTrans1D2" presStyleIdx="6" presStyleCnt="7"/>
      <dgm:spPr/>
      <dgm:t>
        <a:bodyPr/>
        <a:lstStyle/>
        <a:p>
          <a:endParaRPr lang="en-US"/>
        </a:p>
      </dgm:t>
    </dgm:pt>
    <dgm:pt modelId="{4A1D33DA-E881-4033-8B28-D0E5B19B6936}" type="pres">
      <dgm:prSet presAssocID="{A32C7F51-A6DC-41F4-9A21-416B49B4AED9}" presName="connTx" presStyleLbl="parChTrans1D2" presStyleIdx="6" presStyleCnt="7"/>
      <dgm:spPr/>
      <dgm:t>
        <a:bodyPr/>
        <a:lstStyle/>
        <a:p>
          <a:endParaRPr lang="en-US"/>
        </a:p>
      </dgm:t>
    </dgm:pt>
    <dgm:pt modelId="{BCABDF3D-95FD-443A-9163-56B33F953517}" type="pres">
      <dgm:prSet presAssocID="{9F237E8A-327D-4FA8-9C7B-7CF802716F4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015194-04AC-4F2C-B9E5-B7D9F1E1B562}" type="presOf" srcId="{834DBD37-72F9-4607-AB0E-6850EC4BD320}" destId="{97B54EF8-1DE7-441E-A07F-D0C06F97BE02}" srcOrd="0" destOrd="0" presId="urn:microsoft.com/office/officeart/2005/8/layout/radial1"/>
    <dgm:cxn modelId="{44494075-130E-4EC3-B09F-A011D90E8711}" type="presOf" srcId="{481ED13D-F0B5-4F29-9680-D5340C4400E1}" destId="{C8F1BFA3-EA86-4622-B6D9-7B2FA25E9512}" srcOrd="0" destOrd="0" presId="urn:microsoft.com/office/officeart/2005/8/layout/radial1"/>
    <dgm:cxn modelId="{79DF76EC-2817-4A10-90AD-B6CFFE67E16B}" srcId="{7BD6763F-8BF5-4A7D-831B-210F0056FC8F}" destId="{7798436B-4313-4E44-A1B2-826A39053923}" srcOrd="4" destOrd="0" parTransId="{C18E6504-E21D-4C52-B209-FFF4BF70C5E6}" sibTransId="{C722A657-DFC1-4608-9677-0D74219FF748}"/>
    <dgm:cxn modelId="{D6E6D2ED-D4C1-4E0B-BAE5-389D139E2067}" type="presOf" srcId="{7798436B-4313-4E44-A1B2-826A39053923}" destId="{4D8B4D5D-AB0F-4DD6-9520-01ACF718CA62}" srcOrd="0" destOrd="0" presId="urn:microsoft.com/office/officeart/2005/8/layout/radial1"/>
    <dgm:cxn modelId="{5395237E-8414-49DF-97AA-4299A99CF437}" srcId="{7BD6763F-8BF5-4A7D-831B-210F0056FC8F}" destId="{3138592B-7747-4667-8650-32C345006442}" srcOrd="0" destOrd="0" parTransId="{F0648E1E-7836-441C-91EB-0938A1B2998A}" sibTransId="{6FEAC3EC-FB43-4282-B977-A61A6CF89505}"/>
    <dgm:cxn modelId="{5FB8A88E-8C8B-42E5-A314-D0F0B3312F0B}" type="presOf" srcId="{9F237E8A-327D-4FA8-9C7B-7CF802716F40}" destId="{BCABDF3D-95FD-443A-9163-56B33F953517}" srcOrd="0" destOrd="0" presId="urn:microsoft.com/office/officeart/2005/8/layout/radial1"/>
    <dgm:cxn modelId="{11BB8D44-5A78-48EC-85E5-113B138EE770}" srcId="{7BD6763F-8BF5-4A7D-831B-210F0056FC8F}" destId="{481ED13D-F0B5-4F29-9680-D5340C4400E1}" srcOrd="5" destOrd="0" parTransId="{834DBD37-72F9-4607-AB0E-6850EC4BD320}" sibTransId="{1B7DA462-4321-4DD5-BFDF-F553EACA43DF}"/>
    <dgm:cxn modelId="{434B00E6-05FD-4671-87E7-112E2922CDBA}" type="presOf" srcId="{ADAC4E60-D53B-4501-BA99-430A1F03ED4F}" destId="{EB6CE5A5-AE20-4217-9B12-20D811898D4C}" srcOrd="0" destOrd="0" presId="urn:microsoft.com/office/officeart/2005/8/layout/radial1"/>
    <dgm:cxn modelId="{7E4D080E-F77B-444D-9864-DE5A02EFB95B}" type="presOf" srcId="{A32C7F51-A6DC-41F4-9A21-416B49B4AED9}" destId="{35F2738F-4B5F-4951-8120-60FAA32836F4}" srcOrd="0" destOrd="0" presId="urn:microsoft.com/office/officeart/2005/8/layout/radial1"/>
    <dgm:cxn modelId="{6C84CC85-5806-4ADF-BF89-7427568171AC}" type="presOf" srcId="{ADAC4E60-D53B-4501-BA99-430A1F03ED4F}" destId="{695462C9-D23A-408C-B42B-139DA6914AC0}" srcOrd="1" destOrd="0" presId="urn:microsoft.com/office/officeart/2005/8/layout/radial1"/>
    <dgm:cxn modelId="{FAF594D9-DAAF-413D-9912-613FB2BB524A}" type="presOf" srcId="{F0648E1E-7836-441C-91EB-0938A1B2998A}" destId="{B9500BC1-5550-4754-A4EC-EAF7FB877572}" srcOrd="1" destOrd="0" presId="urn:microsoft.com/office/officeart/2005/8/layout/radial1"/>
    <dgm:cxn modelId="{36DF22E1-B975-4AD0-9DC1-CF3E7095994D}" type="presOf" srcId="{DA791D15-F215-403D-AAC9-AE87F00B19F2}" destId="{4440E554-541F-4786-A88A-04610B0F9BFC}" srcOrd="0" destOrd="0" presId="urn:microsoft.com/office/officeart/2005/8/layout/radial1"/>
    <dgm:cxn modelId="{3C399692-37AD-4677-846D-087F30F6D968}" srcId="{7BD6763F-8BF5-4A7D-831B-210F0056FC8F}" destId="{042AAB15-E0DC-4F69-A9B1-4D0FDB18A168}" srcOrd="1" destOrd="0" parTransId="{6C5BFCE1-3AAC-4B00-9B5C-38A819B41FD0}" sibTransId="{68270058-6D0A-4707-9C68-0881FB6CD497}"/>
    <dgm:cxn modelId="{C669DE31-1655-4E5D-8E49-78936CF152C4}" srcId="{C8E755F6-B993-4D5E-B6F1-14CE0C132D1A}" destId="{7BD6763F-8BF5-4A7D-831B-210F0056FC8F}" srcOrd="0" destOrd="0" parTransId="{043E7CF6-0970-438B-9E21-86A8EF217473}" sibTransId="{760BD90B-FC5D-4D21-8004-51B4F5119C5B}"/>
    <dgm:cxn modelId="{622579AC-5FE7-4AD4-A59D-E03D0157BE5E}" type="presOf" srcId="{C18E6504-E21D-4C52-B209-FFF4BF70C5E6}" destId="{F1A58D66-8F79-4DC1-95AA-F77BCE5F8D04}" srcOrd="1" destOrd="0" presId="urn:microsoft.com/office/officeart/2005/8/layout/radial1"/>
    <dgm:cxn modelId="{5D0CDC75-9758-4390-9A45-936BE2466A6F}" type="presOf" srcId="{7BD6763F-8BF5-4A7D-831B-210F0056FC8F}" destId="{2BCA48B3-41A9-4036-8098-565376262870}" srcOrd="0" destOrd="0" presId="urn:microsoft.com/office/officeart/2005/8/layout/radial1"/>
    <dgm:cxn modelId="{0CC7B380-5F0B-4E24-B608-6B6B3BA69B89}" type="presOf" srcId="{DA791D15-F215-403D-AAC9-AE87F00B19F2}" destId="{9CF1AB5C-6E04-4972-A85D-E8D27CC3405C}" srcOrd="1" destOrd="0" presId="urn:microsoft.com/office/officeart/2005/8/layout/radial1"/>
    <dgm:cxn modelId="{D58BA458-15EF-4A87-89D5-FA7BA5FFB3B1}" type="presOf" srcId="{3138592B-7747-4667-8650-32C345006442}" destId="{E4C904BB-17A1-4572-B412-458C768FC758}" srcOrd="0" destOrd="0" presId="urn:microsoft.com/office/officeart/2005/8/layout/radial1"/>
    <dgm:cxn modelId="{033261DF-C798-4DD3-85A3-80A5DBA9BEB7}" type="presOf" srcId="{042AAB15-E0DC-4F69-A9B1-4D0FDB18A168}" destId="{E632E226-A5EB-4DCC-AD68-816B8554062F}" srcOrd="0" destOrd="0" presId="urn:microsoft.com/office/officeart/2005/8/layout/radial1"/>
    <dgm:cxn modelId="{1711D003-F8D7-4584-AE93-DFF681D9F2C5}" srcId="{7BD6763F-8BF5-4A7D-831B-210F0056FC8F}" destId="{647401C0-D116-414C-A028-973A9B09025B}" srcOrd="3" destOrd="0" parTransId="{DA791D15-F215-403D-AAC9-AE87F00B19F2}" sibTransId="{D2149D35-1359-4FEC-A7E7-AB5935EE5891}"/>
    <dgm:cxn modelId="{40B8974B-C46F-4DFF-A443-96001DF838F7}" type="presOf" srcId="{F0648E1E-7836-441C-91EB-0938A1B2998A}" destId="{6A4C356F-A275-4D86-8787-3ED0957025BB}" srcOrd="0" destOrd="0" presId="urn:microsoft.com/office/officeart/2005/8/layout/radial1"/>
    <dgm:cxn modelId="{1E4A0D4E-D5C2-4806-8331-787F5977939E}" type="presOf" srcId="{834DBD37-72F9-4607-AB0E-6850EC4BD320}" destId="{48C47781-3AAD-4AF2-88E0-F20299441CAC}" srcOrd="1" destOrd="0" presId="urn:microsoft.com/office/officeart/2005/8/layout/radial1"/>
    <dgm:cxn modelId="{C989302E-9AEE-4CF3-B27A-D8523B95D7E4}" type="presOf" srcId="{A32C7F51-A6DC-41F4-9A21-416B49B4AED9}" destId="{4A1D33DA-E881-4033-8B28-D0E5B19B6936}" srcOrd="1" destOrd="0" presId="urn:microsoft.com/office/officeart/2005/8/layout/radial1"/>
    <dgm:cxn modelId="{A9FCAFD9-0886-4045-AC57-118B753178D0}" type="presOf" srcId="{6C5BFCE1-3AAC-4B00-9B5C-38A819B41FD0}" destId="{567D4937-1C96-4093-BE3E-C21D4776D7EE}" srcOrd="0" destOrd="0" presId="urn:microsoft.com/office/officeart/2005/8/layout/radial1"/>
    <dgm:cxn modelId="{5E70AA62-D097-46B7-8939-DD31871087EB}" type="presOf" srcId="{C8E755F6-B993-4D5E-B6F1-14CE0C132D1A}" destId="{7BED8886-10DE-459A-AEF9-12DE7F4B0647}" srcOrd="0" destOrd="0" presId="urn:microsoft.com/office/officeart/2005/8/layout/radial1"/>
    <dgm:cxn modelId="{44255D65-9BC8-487C-AA36-7C55B61FAF92}" type="presOf" srcId="{647401C0-D116-414C-A028-973A9B09025B}" destId="{78A8FF2E-FFD9-4AEF-9785-D7C8711C7678}" srcOrd="0" destOrd="0" presId="urn:microsoft.com/office/officeart/2005/8/layout/radial1"/>
    <dgm:cxn modelId="{56781CB8-9DDD-415C-9418-7B63D7057796}" type="presOf" srcId="{43EEA414-EC23-4B23-939C-D3A350CA7A89}" destId="{E3BB31FB-90C4-47ED-A21B-80F51DC18A4E}" srcOrd="0" destOrd="0" presId="urn:microsoft.com/office/officeart/2005/8/layout/radial1"/>
    <dgm:cxn modelId="{EBC77AB9-D988-47B9-AB55-5B9952EE2053}" srcId="{7BD6763F-8BF5-4A7D-831B-210F0056FC8F}" destId="{9F237E8A-327D-4FA8-9C7B-7CF802716F40}" srcOrd="6" destOrd="0" parTransId="{A32C7F51-A6DC-41F4-9A21-416B49B4AED9}" sibTransId="{9F4DE138-BCCE-49F0-9055-CC959BFC55CB}"/>
    <dgm:cxn modelId="{6B45D760-54BD-4A10-95BF-3A2FCB22927A}" type="presOf" srcId="{C18E6504-E21D-4C52-B209-FFF4BF70C5E6}" destId="{E754AFF1-A482-4A71-9A8A-52A012D64E7A}" srcOrd="0" destOrd="0" presId="urn:microsoft.com/office/officeart/2005/8/layout/radial1"/>
    <dgm:cxn modelId="{67DA3A1E-BD8F-4816-B6D1-F96D6A8B02C4}" type="presOf" srcId="{6C5BFCE1-3AAC-4B00-9B5C-38A819B41FD0}" destId="{B25AE701-E434-44E6-A193-896D820087F5}" srcOrd="1" destOrd="0" presId="urn:microsoft.com/office/officeart/2005/8/layout/radial1"/>
    <dgm:cxn modelId="{BE85CBE4-2E11-4F9C-AAB8-8A876103CF11}" srcId="{7BD6763F-8BF5-4A7D-831B-210F0056FC8F}" destId="{43EEA414-EC23-4B23-939C-D3A350CA7A89}" srcOrd="2" destOrd="0" parTransId="{ADAC4E60-D53B-4501-BA99-430A1F03ED4F}" sibTransId="{A88A8441-BC65-4AB6-83EC-F21A1073A118}"/>
    <dgm:cxn modelId="{E240067B-C3F0-49B2-9645-15DE00BD2371}" type="presParOf" srcId="{7BED8886-10DE-459A-AEF9-12DE7F4B0647}" destId="{2BCA48B3-41A9-4036-8098-565376262870}" srcOrd="0" destOrd="0" presId="urn:microsoft.com/office/officeart/2005/8/layout/radial1"/>
    <dgm:cxn modelId="{188B8F60-2D75-491C-A439-BC29B04A8215}" type="presParOf" srcId="{7BED8886-10DE-459A-AEF9-12DE7F4B0647}" destId="{6A4C356F-A275-4D86-8787-3ED0957025BB}" srcOrd="1" destOrd="0" presId="urn:microsoft.com/office/officeart/2005/8/layout/radial1"/>
    <dgm:cxn modelId="{6EF53A47-3638-474A-A661-26B3F8D540D4}" type="presParOf" srcId="{6A4C356F-A275-4D86-8787-3ED0957025BB}" destId="{B9500BC1-5550-4754-A4EC-EAF7FB877572}" srcOrd="0" destOrd="0" presId="urn:microsoft.com/office/officeart/2005/8/layout/radial1"/>
    <dgm:cxn modelId="{765F6F6D-135E-4E24-BE00-D81297643263}" type="presParOf" srcId="{7BED8886-10DE-459A-AEF9-12DE7F4B0647}" destId="{E4C904BB-17A1-4572-B412-458C768FC758}" srcOrd="2" destOrd="0" presId="urn:microsoft.com/office/officeart/2005/8/layout/radial1"/>
    <dgm:cxn modelId="{BC80F9F2-E387-4D1E-B11C-218212C436AD}" type="presParOf" srcId="{7BED8886-10DE-459A-AEF9-12DE7F4B0647}" destId="{567D4937-1C96-4093-BE3E-C21D4776D7EE}" srcOrd="3" destOrd="0" presId="urn:microsoft.com/office/officeart/2005/8/layout/radial1"/>
    <dgm:cxn modelId="{0BDD88E8-DFE4-4A50-9AAD-BF1CEA890C3D}" type="presParOf" srcId="{567D4937-1C96-4093-BE3E-C21D4776D7EE}" destId="{B25AE701-E434-44E6-A193-896D820087F5}" srcOrd="0" destOrd="0" presId="urn:microsoft.com/office/officeart/2005/8/layout/radial1"/>
    <dgm:cxn modelId="{4F0C5F33-2236-4C4C-BAF8-B0B65E82479F}" type="presParOf" srcId="{7BED8886-10DE-459A-AEF9-12DE7F4B0647}" destId="{E632E226-A5EB-4DCC-AD68-816B8554062F}" srcOrd="4" destOrd="0" presId="urn:microsoft.com/office/officeart/2005/8/layout/radial1"/>
    <dgm:cxn modelId="{47C16653-6483-48A4-A14F-F29A303762EC}" type="presParOf" srcId="{7BED8886-10DE-459A-AEF9-12DE7F4B0647}" destId="{EB6CE5A5-AE20-4217-9B12-20D811898D4C}" srcOrd="5" destOrd="0" presId="urn:microsoft.com/office/officeart/2005/8/layout/radial1"/>
    <dgm:cxn modelId="{19BC0025-21B2-4FDC-8C38-5B8BABCEAFC7}" type="presParOf" srcId="{EB6CE5A5-AE20-4217-9B12-20D811898D4C}" destId="{695462C9-D23A-408C-B42B-139DA6914AC0}" srcOrd="0" destOrd="0" presId="urn:microsoft.com/office/officeart/2005/8/layout/radial1"/>
    <dgm:cxn modelId="{78D208CD-1CED-482B-8983-34F4D3EA1FB4}" type="presParOf" srcId="{7BED8886-10DE-459A-AEF9-12DE7F4B0647}" destId="{E3BB31FB-90C4-47ED-A21B-80F51DC18A4E}" srcOrd="6" destOrd="0" presId="urn:microsoft.com/office/officeart/2005/8/layout/radial1"/>
    <dgm:cxn modelId="{8A9B6DF9-D846-40FA-9E55-E1AE5E6B2EB4}" type="presParOf" srcId="{7BED8886-10DE-459A-AEF9-12DE7F4B0647}" destId="{4440E554-541F-4786-A88A-04610B0F9BFC}" srcOrd="7" destOrd="0" presId="urn:microsoft.com/office/officeart/2005/8/layout/radial1"/>
    <dgm:cxn modelId="{0DA17EBC-D4DA-49F4-BF75-573FE2AD0388}" type="presParOf" srcId="{4440E554-541F-4786-A88A-04610B0F9BFC}" destId="{9CF1AB5C-6E04-4972-A85D-E8D27CC3405C}" srcOrd="0" destOrd="0" presId="urn:microsoft.com/office/officeart/2005/8/layout/radial1"/>
    <dgm:cxn modelId="{E8B049CC-95DC-4BC8-83B2-20DB8C865CEF}" type="presParOf" srcId="{7BED8886-10DE-459A-AEF9-12DE7F4B0647}" destId="{78A8FF2E-FFD9-4AEF-9785-D7C8711C7678}" srcOrd="8" destOrd="0" presId="urn:microsoft.com/office/officeart/2005/8/layout/radial1"/>
    <dgm:cxn modelId="{939078DC-417E-4129-B0F6-284EF35E5096}" type="presParOf" srcId="{7BED8886-10DE-459A-AEF9-12DE7F4B0647}" destId="{E754AFF1-A482-4A71-9A8A-52A012D64E7A}" srcOrd="9" destOrd="0" presId="urn:microsoft.com/office/officeart/2005/8/layout/radial1"/>
    <dgm:cxn modelId="{D79C2A66-761B-4E91-B92F-BC239F28DC88}" type="presParOf" srcId="{E754AFF1-A482-4A71-9A8A-52A012D64E7A}" destId="{F1A58D66-8F79-4DC1-95AA-F77BCE5F8D04}" srcOrd="0" destOrd="0" presId="urn:microsoft.com/office/officeart/2005/8/layout/radial1"/>
    <dgm:cxn modelId="{850C6E65-ACA7-4DA8-85AD-B7643A0F2B33}" type="presParOf" srcId="{7BED8886-10DE-459A-AEF9-12DE7F4B0647}" destId="{4D8B4D5D-AB0F-4DD6-9520-01ACF718CA62}" srcOrd="10" destOrd="0" presId="urn:microsoft.com/office/officeart/2005/8/layout/radial1"/>
    <dgm:cxn modelId="{E9E2DAB2-28B6-469B-9810-B3A831AB6A54}" type="presParOf" srcId="{7BED8886-10DE-459A-AEF9-12DE7F4B0647}" destId="{97B54EF8-1DE7-441E-A07F-D0C06F97BE02}" srcOrd="11" destOrd="0" presId="urn:microsoft.com/office/officeart/2005/8/layout/radial1"/>
    <dgm:cxn modelId="{F5622E19-A605-428A-84A6-DAC42944F4E8}" type="presParOf" srcId="{97B54EF8-1DE7-441E-A07F-D0C06F97BE02}" destId="{48C47781-3AAD-4AF2-88E0-F20299441CAC}" srcOrd="0" destOrd="0" presId="urn:microsoft.com/office/officeart/2005/8/layout/radial1"/>
    <dgm:cxn modelId="{79963A17-EB98-4AA4-9404-837F0C382E3E}" type="presParOf" srcId="{7BED8886-10DE-459A-AEF9-12DE7F4B0647}" destId="{C8F1BFA3-EA86-4622-B6D9-7B2FA25E9512}" srcOrd="12" destOrd="0" presId="urn:microsoft.com/office/officeart/2005/8/layout/radial1"/>
    <dgm:cxn modelId="{C790E965-FAE8-4214-B192-A9513224688A}" type="presParOf" srcId="{7BED8886-10DE-459A-AEF9-12DE7F4B0647}" destId="{35F2738F-4B5F-4951-8120-60FAA32836F4}" srcOrd="13" destOrd="0" presId="urn:microsoft.com/office/officeart/2005/8/layout/radial1"/>
    <dgm:cxn modelId="{087714B0-0ED1-4584-8202-C2D89EA3CAE9}" type="presParOf" srcId="{35F2738F-4B5F-4951-8120-60FAA32836F4}" destId="{4A1D33DA-E881-4033-8B28-D0E5B19B6936}" srcOrd="0" destOrd="0" presId="urn:microsoft.com/office/officeart/2005/8/layout/radial1"/>
    <dgm:cxn modelId="{556C4371-306F-4398-8619-3DDBA98807E3}" type="presParOf" srcId="{7BED8886-10DE-459A-AEF9-12DE7F4B0647}" destId="{BCABDF3D-95FD-443A-9163-56B33F953517}" srcOrd="1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A48B3-41A9-4036-8098-565376262870}">
      <dsp:nvSpPr>
        <dsp:cNvPr id="0" name=""/>
        <dsp:cNvSpPr/>
      </dsp:nvSpPr>
      <dsp:spPr>
        <a:xfrm>
          <a:off x="3411796" y="1553352"/>
          <a:ext cx="1583391" cy="1527919"/>
        </a:xfrm>
        <a:prstGeom prst="ellipse">
          <a:avLst/>
        </a:prstGeom>
        <a:solidFill>
          <a:srgbClr val="35BE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>
            <a:solidFill>
              <a:srgbClr val="35BEC6"/>
            </a:solidFill>
          </a:endParaRPr>
        </a:p>
      </dsp:txBody>
      <dsp:txXfrm>
        <a:off x="3643678" y="1777111"/>
        <a:ext cx="1119627" cy="1080401"/>
      </dsp:txXfrm>
    </dsp:sp>
    <dsp:sp modelId="{6A4C356F-A275-4D86-8787-3ED0957025BB}">
      <dsp:nvSpPr>
        <dsp:cNvPr id="0" name=""/>
        <dsp:cNvSpPr/>
      </dsp:nvSpPr>
      <dsp:spPr>
        <a:xfrm rot="16200000">
          <a:off x="4006826" y="1344294"/>
          <a:ext cx="393331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393331" y="1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93658" y="1346853"/>
        <a:ext cx="19666" cy="19666"/>
      </dsp:txXfrm>
    </dsp:sp>
    <dsp:sp modelId="{E4C904BB-17A1-4572-B412-458C768FC758}">
      <dsp:nvSpPr>
        <dsp:cNvPr id="0" name=""/>
        <dsp:cNvSpPr/>
      </dsp:nvSpPr>
      <dsp:spPr>
        <a:xfrm>
          <a:off x="3624690" y="2418"/>
          <a:ext cx="1157602" cy="1157602"/>
        </a:xfrm>
        <a:prstGeom prst="ellipse">
          <a:avLst/>
        </a:prstGeom>
        <a:solidFill>
          <a:srgbClr val="9594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/>
            <a:t>Community Providers</a:t>
          </a:r>
        </a:p>
      </dsp:txBody>
      <dsp:txXfrm>
        <a:off x="3794217" y="171945"/>
        <a:ext cx="818548" cy="818548"/>
      </dsp:txXfrm>
    </dsp:sp>
    <dsp:sp modelId="{567D4937-1C96-4093-BE3E-C21D4776D7EE}">
      <dsp:nvSpPr>
        <dsp:cNvPr id="0" name=""/>
        <dsp:cNvSpPr/>
      </dsp:nvSpPr>
      <dsp:spPr>
        <a:xfrm rot="19285714">
          <a:off x="4772661" y="1700804"/>
          <a:ext cx="376732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376732" y="1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51609" y="1703778"/>
        <a:ext cx="18836" cy="18836"/>
      </dsp:txXfrm>
    </dsp:sp>
    <dsp:sp modelId="{E632E226-A5EB-4DCC-AD68-816B8554062F}">
      <dsp:nvSpPr>
        <dsp:cNvPr id="0" name=""/>
        <dsp:cNvSpPr/>
      </dsp:nvSpPr>
      <dsp:spPr>
        <a:xfrm>
          <a:off x="4982022" y="656075"/>
          <a:ext cx="1157602" cy="1157602"/>
        </a:xfrm>
        <a:prstGeom prst="ellipse">
          <a:avLst/>
        </a:prstGeom>
        <a:solidFill>
          <a:srgbClr val="9594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/>
            <a:t>Labs</a:t>
          </a:r>
        </a:p>
      </dsp:txBody>
      <dsp:txXfrm>
        <a:off x="5151549" y="825602"/>
        <a:ext cx="818548" cy="818548"/>
      </dsp:txXfrm>
    </dsp:sp>
    <dsp:sp modelId="{EB6CE5A5-AE20-4217-9B12-20D811898D4C}">
      <dsp:nvSpPr>
        <dsp:cNvPr id="0" name=""/>
        <dsp:cNvSpPr/>
      </dsp:nvSpPr>
      <dsp:spPr>
        <a:xfrm rot="771429">
          <a:off x="4969328" y="2521603"/>
          <a:ext cx="367040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367040" y="1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143672" y="2524820"/>
        <a:ext cx="18352" cy="18352"/>
      </dsp:txXfrm>
    </dsp:sp>
    <dsp:sp modelId="{E3BB31FB-90C4-47ED-A21B-80F51DC18A4E}">
      <dsp:nvSpPr>
        <dsp:cNvPr id="0" name=""/>
        <dsp:cNvSpPr/>
      </dsp:nvSpPr>
      <dsp:spPr>
        <a:xfrm>
          <a:off x="5317255" y="2124827"/>
          <a:ext cx="1157602" cy="1157602"/>
        </a:xfrm>
        <a:prstGeom prst="ellipse">
          <a:avLst/>
        </a:prstGeom>
        <a:solidFill>
          <a:srgbClr val="9594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/>
            <a:t>Health Plans</a:t>
          </a:r>
        </a:p>
      </dsp:txBody>
      <dsp:txXfrm>
        <a:off x="5486782" y="2294354"/>
        <a:ext cx="818548" cy="818548"/>
      </dsp:txXfrm>
    </dsp:sp>
    <dsp:sp modelId="{4440E554-541F-4786-A88A-04610B0F9BFC}">
      <dsp:nvSpPr>
        <dsp:cNvPr id="0" name=""/>
        <dsp:cNvSpPr/>
      </dsp:nvSpPr>
      <dsp:spPr>
        <a:xfrm rot="3745816">
          <a:off x="4447225" y="3172802"/>
          <a:ext cx="418802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418802" y="1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46156" y="3174725"/>
        <a:ext cx="20940" cy="20940"/>
      </dsp:txXfrm>
    </dsp:sp>
    <dsp:sp modelId="{78A8FF2E-FFD9-4AEF-9785-D7C8711C7678}">
      <dsp:nvSpPr>
        <dsp:cNvPr id="0" name=""/>
        <dsp:cNvSpPr/>
      </dsp:nvSpPr>
      <dsp:spPr>
        <a:xfrm>
          <a:off x="4442627" y="3305094"/>
          <a:ext cx="1157602" cy="1157602"/>
        </a:xfrm>
        <a:prstGeom prst="ellipse">
          <a:avLst/>
        </a:prstGeom>
        <a:solidFill>
          <a:srgbClr val="9594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/>
            <a:t>Hospitals</a:t>
          </a:r>
        </a:p>
      </dsp:txBody>
      <dsp:txXfrm>
        <a:off x="4612154" y="3474621"/>
        <a:ext cx="818548" cy="818548"/>
      </dsp:txXfrm>
    </dsp:sp>
    <dsp:sp modelId="{E754AFF1-A482-4A71-9A8A-52A012D64E7A}">
      <dsp:nvSpPr>
        <dsp:cNvPr id="0" name=""/>
        <dsp:cNvSpPr/>
      </dsp:nvSpPr>
      <dsp:spPr>
        <a:xfrm rot="6942857">
          <a:off x="3591441" y="3172665"/>
          <a:ext cx="388332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388332" y="1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775899" y="3175349"/>
        <a:ext cx="19416" cy="19416"/>
      </dsp:txXfrm>
    </dsp:sp>
    <dsp:sp modelId="{4D8B4D5D-AB0F-4DD6-9520-01ACF718CA62}">
      <dsp:nvSpPr>
        <dsp:cNvPr id="0" name=""/>
        <dsp:cNvSpPr/>
      </dsp:nvSpPr>
      <dsp:spPr>
        <a:xfrm>
          <a:off x="2871428" y="3302676"/>
          <a:ext cx="1157602" cy="1157602"/>
        </a:xfrm>
        <a:prstGeom prst="ellipse">
          <a:avLst/>
        </a:prstGeom>
        <a:solidFill>
          <a:srgbClr val="9594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/>
            <a:t>ACOs</a:t>
          </a:r>
        </a:p>
      </dsp:txBody>
      <dsp:txXfrm>
        <a:off x="3040955" y="3472203"/>
        <a:ext cx="818548" cy="818548"/>
      </dsp:txXfrm>
    </dsp:sp>
    <dsp:sp modelId="{97B54EF8-1DE7-441E-A07F-D0C06F97BE02}">
      <dsp:nvSpPr>
        <dsp:cNvPr id="0" name=""/>
        <dsp:cNvSpPr/>
      </dsp:nvSpPr>
      <dsp:spPr>
        <a:xfrm rot="10028571">
          <a:off x="3070615" y="2521603"/>
          <a:ext cx="367040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367040" y="1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244959" y="2524820"/>
        <a:ext cx="18352" cy="18352"/>
      </dsp:txXfrm>
    </dsp:sp>
    <dsp:sp modelId="{C8F1BFA3-EA86-4622-B6D9-7B2FA25E9512}">
      <dsp:nvSpPr>
        <dsp:cNvPr id="0" name=""/>
        <dsp:cNvSpPr/>
      </dsp:nvSpPr>
      <dsp:spPr>
        <a:xfrm>
          <a:off x="1932125" y="2124827"/>
          <a:ext cx="1157602" cy="1157602"/>
        </a:xfrm>
        <a:prstGeom prst="ellipse">
          <a:avLst/>
        </a:prstGeom>
        <a:solidFill>
          <a:srgbClr val="9594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/>
            <a:t>Public Health</a:t>
          </a:r>
        </a:p>
      </dsp:txBody>
      <dsp:txXfrm>
        <a:off x="2101652" y="2294354"/>
        <a:ext cx="818548" cy="818548"/>
      </dsp:txXfrm>
    </dsp:sp>
    <dsp:sp modelId="{35F2738F-4B5F-4951-8120-60FAA32836F4}">
      <dsp:nvSpPr>
        <dsp:cNvPr id="0" name=""/>
        <dsp:cNvSpPr/>
      </dsp:nvSpPr>
      <dsp:spPr>
        <a:xfrm rot="13114286">
          <a:off x="3257589" y="1700804"/>
          <a:ext cx="376732" cy="24785"/>
        </a:xfrm>
        <a:custGeom>
          <a:avLst/>
          <a:gdLst/>
          <a:ahLst/>
          <a:cxnLst/>
          <a:rect l="0" t="0" r="0" b="0"/>
          <a:pathLst>
            <a:path>
              <a:moveTo>
                <a:pt x="0" y="12392"/>
              </a:moveTo>
              <a:lnTo>
                <a:pt x="376732" y="1239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436537" y="1703778"/>
        <a:ext cx="18836" cy="18836"/>
      </dsp:txXfrm>
    </dsp:sp>
    <dsp:sp modelId="{BCABDF3D-95FD-443A-9163-56B33F953517}">
      <dsp:nvSpPr>
        <dsp:cNvPr id="0" name=""/>
        <dsp:cNvSpPr/>
      </dsp:nvSpPr>
      <dsp:spPr>
        <a:xfrm>
          <a:off x="2267359" y="656075"/>
          <a:ext cx="1157602" cy="1157602"/>
        </a:xfrm>
        <a:prstGeom prst="ellipse">
          <a:avLst/>
        </a:prstGeom>
        <a:solidFill>
          <a:srgbClr val="959498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/>
            <a:t>Others</a:t>
          </a:r>
        </a:p>
      </dsp:txBody>
      <dsp:txXfrm>
        <a:off x="2436886" y="825602"/>
        <a:ext cx="818548" cy="8185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B0C2E-7073-AA45-B1EA-61996DCA4CD2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005EC-11EE-A64A-BE8B-AA28392812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69F93-3D70-AB4F-A659-195A75090C66}" type="datetimeFigureOut">
              <a:rPr lang="en-US" smtClean="0"/>
              <a:t>8/6/2019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C7B82-B7C3-9A41-BA37-31F84840E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8C7B82-B7C3-9A41-BA37-31F84840EA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63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81300"/>
            <a:ext cx="8229600" cy="1476325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66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314254"/>
            <a:ext cx="1213071" cy="574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23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0"/>
          </p:nvPr>
        </p:nvSpPr>
        <p:spPr>
          <a:xfrm>
            <a:off x="4422" y="2862262"/>
            <a:ext cx="9139577" cy="285273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800100"/>
            <a:ext cx="8229600" cy="90248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9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800" y="1709738"/>
            <a:ext cx="7848600" cy="1223962"/>
          </a:xfrm>
        </p:spPr>
        <p:txBody>
          <a:bodyPr>
            <a:normAutofit/>
          </a:bodyPr>
          <a:lstStyle>
            <a:lvl1pPr marL="0" indent="0" algn="l">
              <a:lnSpc>
                <a:spcPct val="70000"/>
              </a:lnSpc>
              <a:buNone/>
              <a:defRPr sz="3000" b="0" i="0">
                <a:solidFill>
                  <a:srgbClr val="0D0D0D"/>
                </a:solidFill>
                <a:latin typeface="Garamond"/>
                <a:cs typeface="Garamond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9115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98946"/>
            <a:ext cx="8472488" cy="394943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sz="2200" b="0" i="0">
                <a:latin typeface="Garamond"/>
                <a:cs typeface="Garamond"/>
              </a:defRPr>
            </a:lvl1pPr>
            <a:lvl2pPr>
              <a:lnSpc>
                <a:spcPct val="110000"/>
              </a:lnSpc>
              <a:defRPr sz="2200" b="0" i="0">
                <a:latin typeface="Garamond"/>
                <a:cs typeface="Garamond"/>
              </a:defRPr>
            </a:lvl2pPr>
            <a:lvl3pPr>
              <a:lnSpc>
                <a:spcPct val="110000"/>
              </a:lnSpc>
              <a:defRPr sz="2200" b="0" i="0">
                <a:latin typeface="Garamond"/>
                <a:cs typeface="Garamond"/>
              </a:defRPr>
            </a:lvl3pPr>
            <a:lvl4pPr>
              <a:lnSpc>
                <a:spcPct val="110000"/>
              </a:lnSpc>
              <a:defRPr sz="2200" b="0" i="0">
                <a:latin typeface="Garamond"/>
                <a:cs typeface="Garamond"/>
              </a:defRPr>
            </a:lvl4pPr>
            <a:lvl5pPr>
              <a:lnSpc>
                <a:spcPct val="110000"/>
              </a:lnSpc>
              <a:defRPr sz="2200" b="0" i="0">
                <a:latin typeface="Garamond"/>
                <a:cs typeface="Garamond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304800" y="800100"/>
            <a:ext cx="8472488" cy="698846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922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304800" y="1498946"/>
            <a:ext cx="8472488" cy="3928799"/>
          </a:xfrm>
        </p:spPr>
        <p:txBody>
          <a:bodyPr>
            <a:normAutofit/>
          </a:bodyPr>
          <a:lstStyle>
            <a:lvl1pPr>
              <a:defRPr sz="4800" b="1" i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304800" y="800100"/>
            <a:ext cx="8472488" cy="507999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1897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800100"/>
            <a:ext cx="8472488" cy="507999"/>
          </a:xfrm>
        </p:spPr>
        <p:txBody>
          <a:bodyPr/>
          <a:lstStyle>
            <a:lvl1pPr>
              <a:defRPr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4800" y="1168139"/>
            <a:ext cx="8472488" cy="393961"/>
          </a:xfrm>
        </p:spPr>
        <p:txBody>
          <a:bodyPr>
            <a:noAutofit/>
          </a:bodyPr>
          <a:lstStyle>
            <a:lvl1pPr>
              <a:defRPr sz="2200" b="0" i="0">
                <a:latin typeface="+mj-lt"/>
                <a:cs typeface="AvenirNext LT Pro Regular" panose="020B05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04800" y="1612901"/>
            <a:ext cx="8472488" cy="38354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963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12900"/>
            <a:ext cx="4191000" cy="383548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12900"/>
            <a:ext cx="4129088" cy="3835483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9"/>
          <p:cNvSpPr>
            <a:spLocks noGrp="1"/>
          </p:cNvSpPr>
          <p:nvPr>
            <p:ph type="title"/>
          </p:nvPr>
        </p:nvSpPr>
        <p:spPr>
          <a:xfrm>
            <a:off x="304800" y="800100"/>
            <a:ext cx="8472488" cy="507999"/>
          </a:xfrm>
        </p:spPr>
        <p:txBody>
          <a:bodyPr/>
          <a:lstStyle>
            <a:lvl1pPr>
              <a:defRPr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4800" y="1168139"/>
            <a:ext cx="8472488" cy="393961"/>
          </a:xfrm>
        </p:spPr>
        <p:txBody>
          <a:bodyPr>
            <a:noAutofit/>
          </a:bodyPr>
          <a:lstStyle>
            <a:lvl1pPr>
              <a:defRPr sz="2200" b="0" i="0">
                <a:latin typeface="+mj-lt"/>
                <a:cs typeface="AvenirNext LT Pro Regular" panose="020B05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564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629183"/>
            <a:ext cx="4192588" cy="558800"/>
          </a:xfrm>
        </p:spPr>
        <p:txBody>
          <a:bodyPr anchor="b">
            <a:no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187983"/>
            <a:ext cx="4192588" cy="327876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612900"/>
            <a:ext cx="4132255" cy="558800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1700"/>
            <a:ext cx="4132255" cy="327876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9"/>
          <p:cNvSpPr>
            <a:spLocks noGrp="1"/>
          </p:cNvSpPr>
          <p:nvPr>
            <p:ph type="title"/>
          </p:nvPr>
        </p:nvSpPr>
        <p:spPr>
          <a:xfrm>
            <a:off x="304800" y="800100"/>
            <a:ext cx="8472488" cy="507999"/>
          </a:xfrm>
        </p:spPr>
        <p:txBody>
          <a:bodyPr/>
          <a:lstStyle>
            <a:lvl1pPr>
              <a:defRPr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4800" y="1168139"/>
            <a:ext cx="8472488" cy="393961"/>
          </a:xfrm>
        </p:spPr>
        <p:txBody>
          <a:bodyPr>
            <a:noAutofit/>
          </a:bodyPr>
          <a:lstStyle>
            <a:lvl1pPr>
              <a:defRPr sz="2200" b="0" i="0">
                <a:latin typeface="+mj-lt"/>
                <a:cs typeface="AvenirNext LT Pro Regular" panose="020B05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5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422" y="1612900"/>
            <a:ext cx="9139577" cy="4102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Picture</a:t>
            </a:r>
          </a:p>
        </p:txBody>
      </p:sp>
      <p:sp>
        <p:nvSpPr>
          <p:cNvPr id="5" name="Title 9"/>
          <p:cNvSpPr>
            <a:spLocks noGrp="1"/>
          </p:cNvSpPr>
          <p:nvPr>
            <p:ph type="title"/>
          </p:nvPr>
        </p:nvSpPr>
        <p:spPr>
          <a:xfrm>
            <a:off x="304800" y="800100"/>
            <a:ext cx="8472488" cy="507999"/>
          </a:xfrm>
        </p:spPr>
        <p:txBody>
          <a:bodyPr/>
          <a:lstStyle>
            <a:lvl1pPr>
              <a:defRPr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04800" y="1168139"/>
            <a:ext cx="8472488" cy="393961"/>
          </a:xfrm>
        </p:spPr>
        <p:txBody>
          <a:bodyPr>
            <a:noAutofit/>
          </a:bodyPr>
          <a:lstStyle>
            <a:lvl1pPr>
              <a:defRPr sz="2200" b="0" i="0">
                <a:latin typeface="+mj-lt"/>
                <a:cs typeface="AvenirNext LT Pro Regular" panose="020B0503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2914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9110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5919"/>
            <a:ext cx="3160725" cy="968376"/>
          </a:xfrm>
        </p:spPr>
        <p:txBody>
          <a:bodyPr anchor="t"/>
          <a:lstStyle>
            <a:lvl1pPr algn="l">
              <a:defRPr sz="20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79757"/>
            <a:ext cx="5202238" cy="48775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544298"/>
            <a:ext cx="3160725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0677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74675"/>
            <a:ext cx="2147888" cy="4876271"/>
          </a:xfrm>
        </p:spPr>
        <p:txBody>
          <a:bodyPr vert="eaVert"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79300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201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Alt 1">
    <p:bg>
      <p:bgPr>
        <a:solidFill>
          <a:srgbClr val="35B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316794"/>
            <a:ext cx="1204364" cy="57207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04800" y="2756699"/>
            <a:ext cx="8229600" cy="2615401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6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1000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6388" y="1498946"/>
            <a:ext cx="8470900" cy="39287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9"/>
          <p:cNvSpPr>
            <a:spLocks noGrp="1"/>
          </p:cNvSpPr>
          <p:nvPr>
            <p:ph type="title"/>
          </p:nvPr>
        </p:nvSpPr>
        <p:spPr>
          <a:xfrm>
            <a:off x="304800" y="800100"/>
            <a:ext cx="8472488" cy="507999"/>
          </a:xfr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1985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81300"/>
            <a:ext cx="8229600" cy="1476325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6600" b="0" i="0">
                <a:latin typeface="AvenirNext LT Pro Medium" panose="020B0803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53161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Slide Alt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304800" y="2756699"/>
            <a:ext cx="8229600" cy="2615401"/>
          </a:xfrm>
        </p:spPr>
        <p:txBody>
          <a:bodyPr anchor="t">
            <a:noAutofit/>
          </a:bodyPr>
          <a:lstStyle>
            <a:lvl1pPr>
              <a:lnSpc>
                <a:spcPct val="80000"/>
              </a:lnSpc>
              <a:defRPr sz="6600" b="1" i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950" y="316794"/>
            <a:ext cx="1204364" cy="5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9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1000" y="1866900"/>
            <a:ext cx="4429256" cy="330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3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ro slide 1">
    <p:bg>
      <p:bgPr>
        <a:solidFill>
          <a:srgbClr val="35BE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ves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5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1000" y="1866900"/>
            <a:ext cx="4429256" cy="330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73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w tag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2081" y="1790700"/>
            <a:ext cx="3807137" cy="2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11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w tagline 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2083" y="1790700"/>
            <a:ext cx="3807136" cy="23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87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2082" y="1790700"/>
            <a:ext cx="3807137" cy="180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730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 slide 2 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2082" y="1790700"/>
            <a:ext cx="3807137" cy="180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20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1950" y="22783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950" y="1333500"/>
            <a:ext cx="8229600" cy="3771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56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1" r:id="rId2"/>
    <p:sldLayoutId id="2147483666" r:id="rId3"/>
    <p:sldLayoutId id="2147483673" r:id="rId4"/>
    <p:sldLayoutId id="2147483674" r:id="rId5"/>
    <p:sldLayoutId id="2147483668" r:id="rId6"/>
    <p:sldLayoutId id="2147483669" r:id="rId7"/>
    <p:sldLayoutId id="2147483678" r:id="rId8"/>
    <p:sldLayoutId id="2147483679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800100"/>
            <a:ext cx="8534400" cy="7257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388" y="1525853"/>
            <a:ext cx="8534400" cy="3928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61235" y="571500"/>
            <a:ext cx="8415338" cy="0"/>
          </a:xfrm>
          <a:prstGeom prst="line">
            <a:avLst/>
          </a:prstGeom>
          <a:ln w="6350" cmpd="sng">
            <a:solidFill>
              <a:srgbClr val="7F7F7F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3"/>
          <p:cNvSpPr txBox="1">
            <a:spLocks/>
          </p:cNvSpPr>
          <p:nvPr userDrawn="1"/>
        </p:nvSpPr>
        <p:spPr>
          <a:xfrm>
            <a:off x="6704013" y="327025"/>
            <a:ext cx="2133600" cy="381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DDB8B96B-2D2A-C640-9911-80D8C609AD8E}" type="slidenum">
              <a:rPr lang="en-US" sz="800" b="0" i="0" smtClean="0">
                <a:solidFill>
                  <a:srgbClr val="0D0D0D"/>
                </a:solidFill>
                <a:latin typeface="Avenir Next Regular"/>
                <a:cs typeface="Avenir Next Regular"/>
              </a:rPr>
              <a:pPr algn="r"/>
              <a:t>‹#›</a:t>
            </a:fld>
            <a:endParaRPr lang="en-US" sz="800" b="0" i="0">
              <a:solidFill>
                <a:srgbClr val="0D0D0D"/>
              </a:solidFill>
              <a:latin typeface="Avenir Next Regular"/>
              <a:cs typeface="Avenir Next Regular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235" y="178811"/>
            <a:ext cx="629365" cy="298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39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2" r:id="rId2"/>
    <p:sldLayoutId id="2147483661" r:id="rId3"/>
    <p:sldLayoutId id="2147483675" r:id="rId4"/>
    <p:sldLayoutId id="2147483652" r:id="rId5"/>
    <p:sldLayoutId id="2147483653" r:id="rId6"/>
    <p:sldLayoutId id="2147483657" r:id="rId7"/>
    <p:sldLayoutId id="2147483655" r:id="rId8"/>
    <p:sldLayoutId id="2147483656" r:id="rId9"/>
    <p:sldLayoutId id="2147483659" r:id="rId10"/>
    <p:sldLayoutId id="2147483658" r:id="rId11"/>
    <p:sldLayoutId id="214748368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200" b="0" i="0" kern="1200">
          <a:solidFill>
            <a:schemeClr val="tx1"/>
          </a:solidFill>
          <a:latin typeface="Garamond"/>
          <a:ea typeface="+mn-ea"/>
          <a:cs typeface="Garamond"/>
        </a:defRPr>
      </a:lvl1pPr>
      <a:lvl2pPr marL="285750" indent="-285750" algn="l" defTabSz="457200" rtl="0" eaLnBrk="1" latinLnBrk="0" hangingPunct="1">
        <a:spcBef>
          <a:spcPct val="20000"/>
        </a:spcBef>
        <a:buFont typeface="Arial"/>
        <a:buChar char="•"/>
        <a:defRPr sz="2200" b="0" i="0" kern="1200">
          <a:solidFill>
            <a:schemeClr val="tx1"/>
          </a:solidFill>
          <a:latin typeface="Garamond"/>
          <a:ea typeface="+mn-ea"/>
          <a:cs typeface="Garamond"/>
        </a:defRPr>
      </a:lvl2pPr>
      <a:lvl3pPr marL="628650" indent="-344488" algn="l" defTabSz="457200" rtl="0" eaLnBrk="1" latinLnBrk="0" hangingPunct="1">
        <a:spcBef>
          <a:spcPct val="20000"/>
        </a:spcBef>
        <a:buFont typeface="Lucida Grande"/>
        <a:buChar char="-"/>
        <a:tabLst/>
        <a:defRPr sz="2200" b="0" i="0" kern="1200">
          <a:solidFill>
            <a:schemeClr val="tx1"/>
          </a:solidFill>
          <a:latin typeface="Garamond"/>
          <a:ea typeface="+mn-ea"/>
          <a:cs typeface="Garamond"/>
        </a:defRPr>
      </a:lvl3pPr>
      <a:lvl4pPr marL="915988" indent="-284163" algn="l" defTabSz="457200" rtl="0" eaLnBrk="1" latinLnBrk="0" hangingPunct="1">
        <a:spcBef>
          <a:spcPct val="20000"/>
        </a:spcBef>
        <a:buFont typeface="Arial"/>
        <a:buChar char="•"/>
        <a:defRPr sz="2200" b="0" i="0" kern="1200">
          <a:solidFill>
            <a:schemeClr val="tx1"/>
          </a:solidFill>
          <a:latin typeface="Garamond"/>
          <a:ea typeface="+mn-ea"/>
          <a:cs typeface="Garamond"/>
        </a:defRPr>
      </a:lvl4pPr>
      <a:lvl5pPr marL="1316038" indent="-400050" algn="l" defTabSz="457200" rtl="0" eaLnBrk="1" latinLnBrk="0" hangingPunct="1">
        <a:spcBef>
          <a:spcPct val="20000"/>
        </a:spcBef>
        <a:buFont typeface="Lucida Grande"/>
        <a:buChar char="-"/>
        <a:defRPr sz="2200" b="0" i="0" kern="1200">
          <a:solidFill>
            <a:schemeClr val="tx1"/>
          </a:solidFill>
          <a:latin typeface="Garamond"/>
          <a:ea typeface="+mn-ea"/>
          <a:cs typeface="Garamon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0926" y="1817858"/>
            <a:ext cx="8229600" cy="902482"/>
          </a:xfrm>
        </p:spPr>
        <p:txBody>
          <a:bodyPr/>
          <a:lstStyle/>
          <a:p>
            <a:r>
              <a:rPr lang="en-US" dirty="0"/>
              <a:t>Introduction to HIE &amp; 42 CFR Part 2</a:t>
            </a:r>
            <a:br>
              <a:rPr lang="en-US" dirty="0"/>
            </a:br>
            <a:r>
              <a:rPr lang="en-US" sz="1800" dirty="0"/>
              <a:t>Chase Millea, In-House Counsel &amp; Privacy Office</a:t>
            </a:r>
            <a:br>
              <a:rPr lang="en-US" sz="1800" dirty="0"/>
            </a:br>
            <a:r>
              <a:rPr lang="en-US" sz="1800" dirty="0"/>
              <a:t>August 6, 2019</a:t>
            </a:r>
            <a:endParaRPr lang="en-US" dirty="0"/>
          </a:p>
        </p:txBody>
      </p:sp>
      <p:pic>
        <p:nvPicPr>
          <p:cNvPr id="4" name="Picture Placeholder 3" descr="Waves.jpg"/>
          <p:cNvPicPr>
            <a:picLocks noGrp="1" noChangeAspect="1"/>
          </p:cNvPicPr>
          <p:nvPr>
            <p:ph type="pic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" b="57"/>
          <a:stretch>
            <a:fillRect/>
          </a:stretch>
        </p:blipFill>
        <p:spPr>
          <a:xfrm>
            <a:off x="4763" y="2862263"/>
            <a:ext cx="9139237" cy="2852737"/>
          </a:xfrm>
        </p:spPr>
      </p:pic>
    </p:spTree>
    <p:extLst>
      <p:ext uri="{BB962C8B-B14F-4D97-AF65-F5344CB8AC3E}">
        <p14:creationId xmlns:p14="http://schemas.microsoft.com/office/powerpoint/2010/main" val="1049593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xmlns="" id="{BF924D4D-AD05-4E84-9299-9BB7A1077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99754"/>
            <a:ext cx="8472488" cy="69884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2CA0A6"/>
                </a:solidFill>
              </a:rPr>
              <a:t>Controlling Access to Part 2 Data</a:t>
            </a: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xmlns="" id="{9181F7B6-B6AA-4F16-80D6-171EDCD3D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98600"/>
            <a:ext cx="8647113" cy="39497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dirty="0"/>
              <a:t>Identification and separation of Part 2 data 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dirty="0"/>
              <a:t>Role-based access to Part 2 “site”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dirty="0"/>
              <a:t>Patient written consent required to view individual’s records</a:t>
            </a:r>
          </a:p>
          <a:p>
            <a:pPr marL="971550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Obtained at point of care</a:t>
            </a:r>
          </a:p>
          <a:p>
            <a:pPr marL="971550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Must use Health Current Part 2 Consent Form </a:t>
            </a:r>
          </a:p>
          <a:p>
            <a:pPr marL="971550" lvl="2" indent="-342900">
              <a:buFont typeface="Courier New" panose="02070309020205020404" pitchFamily="49" charset="0"/>
              <a:buChar char="o"/>
            </a:pPr>
            <a:r>
              <a:rPr lang="en-US" sz="2000" dirty="0"/>
              <a:t>Participant will designate a 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Consent Manager </a:t>
            </a:r>
            <a:r>
              <a:rPr lang="en-US" sz="2000" dirty="0"/>
              <a:t>to upload to HIE</a:t>
            </a:r>
          </a:p>
          <a:p>
            <a:pPr marL="342900" lvl="0" indent="-342900">
              <a:buFont typeface="Courier New" panose="02070309020205020404" pitchFamily="49" charset="0"/>
              <a:buChar char="o"/>
            </a:pPr>
            <a:r>
              <a:rPr lang="en-US" sz="2400" dirty="0"/>
              <a:t>Medical emergency (“break the glass”) access</a:t>
            </a:r>
          </a:p>
          <a:p>
            <a:pPr lvl="0"/>
            <a:endParaRPr lang="en-US" sz="2400" dirty="0"/>
          </a:p>
          <a:p>
            <a:pPr lvl="0"/>
            <a:endParaRPr lang="en-US" sz="2400" dirty="0"/>
          </a:p>
          <a:p>
            <a:pPr lvl="0"/>
            <a:endParaRPr lang="en-US" sz="1800" b="1" dirty="0"/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454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2BDCEF3B-8D40-4DBE-AAE2-4E993CE7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00100"/>
            <a:ext cx="8472488" cy="69884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2CA0A6"/>
                </a:solidFill>
              </a:rPr>
              <a:t>Restriction on Redisclosure</a:t>
            </a:r>
            <a:br>
              <a:rPr lang="en-US" sz="2400" dirty="0">
                <a:solidFill>
                  <a:srgbClr val="2CA0A6"/>
                </a:solidFill>
              </a:rPr>
            </a:br>
            <a:endParaRPr lang="en-US" sz="2400" dirty="0">
              <a:solidFill>
                <a:srgbClr val="2CA0A6"/>
              </a:solidFill>
            </a:endParaRPr>
          </a:p>
        </p:txBody>
      </p:sp>
      <p:pic>
        <p:nvPicPr>
          <p:cNvPr id="3074" name="Picture 2" descr="Image result for sharing information clipart">
            <a:extLst>
              <a:ext uri="{FF2B5EF4-FFF2-40B4-BE49-F238E27FC236}">
                <a16:creationId xmlns:a16="http://schemas.microsoft.com/office/drawing/2014/main" xmlns="" id="{9220B569-33AF-44D3-B4FC-EEB8603659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" y="2047348"/>
            <a:ext cx="3359752" cy="258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x">
            <a:extLst>
              <a:ext uri="{FF2B5EF4-FFF2-40B4-BE49-F238E27FC236}">
                <a16:creationId xmlns:a16="http://schemas.microsoft.com/office/drawing/2014/main" xmlns="" id="{176BC5CF-AE05-417F-B757-3708EADED0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332" y="1600743"/>
            <a:ext cx="1141884" cy="1141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">
            <a:extLst>
              <a:ext uri="{FF2B5EF4-FFF2-40B4-BE49-F238E27FC236}">
                <a16:creationId xmlns:a16="http://schemas.microsoft.com/office/drawing/2014/main" xmlns="" id="{15B36DB8-E66D-481F-A4DE-AA2BEED10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8839" y="2139668"/>
            <a:ext cx="4923462" cy="2515718"/>
          </a:xfrm>
        </p:spPr>
        <p:txBody>
          <a:bodyPr>
            <a:normAutofit/>
          </a:bodyPr>
          <a:lstStyle/>
          <a:p>
            <a:r>
              <a:rPr lang="en-US" dirty="0"/>
              <a:t>Lawful recipients of Part 2 data about a patient may not redisclose information “that identifies a patient as having or having had a substance use disorder… ” </a:t>
            </a:r>
            <a:r>
              <a:rPr lang="en-US" b="1" dirty="0">
                <a:solidFill>
                  <a:srgbClr val="2CA0A6"/>
                </a:solidFill>
              </a:rPr>
              <a:t>without the patient’s written consent    </a:t>
            </a:r>
            <a:r>
              <a:rPr lang="en-US" sz="1800" dirty="0"/>
              <a:t>(42 C.F.R. Part 2 § 2.32)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62865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628650" lvl="1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800100" lvl="1" indent="-458788">
              <a:buFont typeface="Wingdings" panose="05000000000000000000" pitchFamily="2" charset="2"/>
              <a:buChar char="Ø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19216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601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A0A6"/>
                </a:solidFill>
              </a:rPr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Introduction to Health Current HIE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HIE Services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Relevant Statutes and Regulations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Garamond" panose="02020404030301010803" pitchFamily="18" charset="0"/>
              </a:rPr>
              <a:t>Access to Data Covered Under 42 CFR Part 2</a:t>
            </a:r>
          </a:p>
          <a:p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584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6712" y="647700"/>
            <a:ext cx="8472488" cy="507999"/>
          </a:xfrm>
        </p:spPr>
        <p:txBody>
          <a:bodyPr/>
          <a:lstStyle/>
          <a:p>
            <a:r>
              <a:rPr lang="en-US" dirty="0">
                <a:solidFill>
                  <a:srgbClr val="2CA0A6"/>
                </a:solidFill>
              </a:rPr>
              <a:t>Arizona’s HIE Collaboration</a:t>
            </a:r>
          </a:p>
        </p:txBody>
      </p:sp>
      <p:graphicFrame>
        <p:nvGraphicFramePr>
          <p:cNvPr id="4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1308481"/>
              </p:ext>
            </p:extLst>
          </p:nvPr>
        </p:nvGraphicFramePr>
        <p:xfrm>
          <a:off x="364214" y="1081372"/>
          <a:ext cx="8406984" cy="4462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3306" y="2920584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773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81466" y="365633"/>
            <a:ext cx="77470" cy="14033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solidFill>
                  <a:srgbClr val="0D0D0D"/>
                </a:solidFill>
                <a:latin typeface="Calibri"/>
                <a:cs typeface="Calibri"/>
              </a:rPr>
              <a:t>7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60397" y="176913"/>
            <a:ext cx="630816" cy="3009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3540" y="837946"/>
            <a:ext cx="211454" cy="3454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200" b="1" spc="-15" dirty="0">
                <a:solidFill>
                  <a:srgbClr val="2CA0A6"/>
                </a:solidFill>
                <a:latin typeface="Arial"/>
                <a:cs typeface="Arial"/>
              </a:rPr>
              <a:t>P</a:t>
            </a:r>
            <a:endParaRPr sz="2200">
              <a:solidFill>
                <a:srgbClr val="2CA0A6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9405" y="837946"/>
            <a:ext cx="7642859" cy="4876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2395">
              <a:lnSpc>
                <a:spcPct val="100000"/>
              </a:lnSpc>
            </a:pPr>
            <a:r>
              <a:rPr sz="2200" b="1" spc="-10" dirty="0">
                <a:solidFill>
                  <a:srgbClr val="2CA0A6"/>
                </a:solidFill>
                <a:latin typeface="Arial"/>
                <a:cs typeface="Arial"/>
              </a:rPr>
              <a:t>atient</a:t>
            </a:r>
            <a:r>
              <a:rPr sz="2200" b="1" spc="25" dirty="0">
                <a:solidFill>
                  <a:srgbClr val="2CA0A6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2CA0A6"/>
                </a:solidFill>
                <a:latin typeface="Arial"/>
                <a:cs typeface="Arial"/>
              </a:rPr>
              <a:t>Centered</a:t>
            </a:r>
            <a:r>
              <a:rPr sz="2200" b="1" spc="10" dirty="0">
                <a:solidFill>
                  <a:srgbClr val="2CA0A6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2CA0A6"/>
                </a:solidFill>
                <a:latin typeface="Arial"/>
                <a:cs typeface="Arial"/>
              </a:rPr>
              <a:t>Data</a:t>
            </a:r>
            <a:r>
              <a:rPr sz="2200" b="1" spc="15" dirty="0">
                <a:solidFill>
                  <a:srgbClr val="2CA0A6"/>
                </a:solidFill>
                <a:latin typeface="Arial"/>
                <a:cs typeface="Arial"/>
              </a:rPr>
              <a:t> </a:t>
            </a:r>
            <a:r>
              <a:rPr sz="2200" b="1" spc="-20" dirty="0">
                <a:solidFill>
                  <a:srgbClr val="2CA0A6"/>
                </a:solidFill>
                <a:latin typeface="Arial"/>
                <a:cs typeface="Arial"/>
              </a:rPr>
              <a:t>Home™</a:t>
            </a:r>
            <a:r>
              <a:rPr sz="2200" b="1" spc="5" dirty="0">
                <a:solidFill>
                  <a:srgbClr val="2CA0A6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2CA0A6"/>
                </a:solidFill>
                <a:latin typeface="Arial"/>
                <a:cs typeface="Arial"/>
              </a:rPr>
              <a:t>(PCDH)</a:t>
            </a:r>
            <a:r>
              <a:rPr sz="2200" b="1" spc="15" dirty="0">
                <a:solidFill>
                  <a:srgbClr val="2CA0A6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2CA0A6"/>
                </a:solidFill>
                <a:latin typeface="Arial"/>
                <a:cs typeface="Arial"/>
              </a:rPr>
              <a:t>Natio</a:t>
            </a:r>
            <a:r>
              <a:rPr sz="2200" b="1" spc="-10" dirty="0">
                <a:solidFill>
                  <a:srgbClr val="2CA0A6"/>
                </a:solidFill>
                <a:latin typeface="Arial"/>
                <a:cs typeface="Arial"/>
              </a:rPr>
              <a:t>nal</a:t>
            </a:r>
            <a:r>
              <a:rPr sz="2200" b="1" spc="25" dirty="0">
                <a:solidFill>
                  <a:srgbClr val="2CA0A6"/>
                </a:solidFill>
                <a:latin typeface="Arial"/>
                <a:cs typeface="Arial"/>
              </a:rPr>
              <a:t> </a:t>
            </a:r>
            <a:r>
              <a:rPr sz="2200" b="1" spc="-15" dirty="0">
                <a:solidFill>
                  <a:srgbClr val="2CA0A6"/>
                </a:solidFill>
                <a:latin typeface="Arial"/>
                <a:cs typeface="Arial"/>
              </a:rPr>
              <a:t>Map</a:t>
            </a:r>
            <a:endParaRPr sz="2200" dirty="0">
              <a:solidFill>
                <a:srgbClr val="2CA0A6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2228" y="1333500"/>
            <a:ext cx="7255901" cy="41317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38100">
            <a:solidFill>
              <a:schemeClr val="tx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A0A6"/>
                </a:solidFill>
              </a:rPr>
              <a:t>HIE Services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2600" b="1" dirty="0">
                <a:latin typeface="Garamond" panose="02020404030301010803" pitchFamily="18" charset="0"/>
              </a:rPr>
              <a:t>Alerts</a:t>
            </a:r>
          </a:p>
          <a:p>
            <a:r>
              <a:rPr lang="en-US" sz="2300" dirty="0">
                <a:latin typeface="Garamond" panose="02020404030301010803" pitchFamily="18" charset="0"/>
              </a:rPr>
              <a:t>Alerts are sent to designated clinicians or individuals based upon a patient panel. </a:t>
            </a:r>
          </a:p>
          <a:p>
            <a:pPr marL="0" lvl="1" indent="0">
              <a:buNone/>
            </a:pPr>
            <a:r>
              <a:rPr lang="en-US" sz="1500" b="1" i="1" dirty="0"/>
              <a:t>Types of Information Available:</a:t>
            </a:r>
            <a:r>
              <a:rPr lang="en-US" sz="1500" dirty="0"/>
              <a:t> Physical health information. May also include behavioral health information.</a:t>
            </a:r>
          </a:p>
          <a:p>
            <a:pPr marL="0" lvl="1" indent="0">
              <a:buNone/>
            </a:pPr>
            <a:endParaRPr lang="en-US" sz="2000" dirty="0">
              <a:latin typeface="Garamond" panose="02020404030301010803" pitchFamily="18" charset="0"/>
            </a:endParaRPr>
          </a:p>
          <a:p>
            <a:r>
              <a:rPr lang="en-US" sz="2400" b="1" dirty="0">
                <a:latin typeface="Garamond" panose="02020404030301010803" pitchFamily="18" charset="0"/>
              </a:rPr>
              <a:t>Direct Email</a:t>
            </a:r>
          </a:p>
          <a:p>
            <a:r>
              <a:rPr lang="en-US" dirty="0"/>
              <a:t>Direct Email is a HIPAA compliant, secure email account that provides the means for registered users to exchange patient protected health information with other </a:t>
            </a:r>
            <a:r>
              <a:rPr lang="en-US" dirty="0" err="1"/>
              <a:t>DirectTrust</a:t>
            </a:r>
            <a:r>
              <a:rPr lang="en-US" dirty="0"/>
              <a:t>-certified email accounts. Direct Email is often used to receive Alerts.</a:t>
            </a:r>
            <a:endParaRPr lang="en-US" b="1" i="1" dirty="0"/>
          </a:p>
          <a:p>
            <a:r>
              <a:rPr lang="en-US" sz="1700" b="1" i="1" dirty="0"/>
              <a:t>Types of Information Available:</a:t>
            </a:r>
            <a:r>
              <a:rPr lang="en-US" sz="1700" b="1" dirty="0"/>
              <a:t> </a:t>
            </a:r>
            <a:r>
              <a:rPr lang="en-US" sz="1700" dirty="0"/>
              <a:t>Physical health information. May also include behavioral health information and with appropriate patient/member consent, substance abuse treatment information.</a:t>
            </a:r>
            <a:endParaRPr lang="en-US" sz="2300" dirty="0"/>
          </a:p>
          <a:p>
            <a:endParaRPr lang="en-US" sz="2300" b="1" dirty="0">
              <a:latin typeface="Garamond" panose="02020404030301010803" pitchFamily="18" charset="0"/>
            </a:endParaRPr>
          </a:p>
          <a:p>
            <a:r>
              <a:rPr lang="en-US" sz="2400" b="1" dirty="0">
                <a:latin typeface="Garamond" panose="02020404030301010803" pitchFamily="18" charset="0"/>
              </a:rPr>
              <a:t>Portal</a:t>
            </a:r>
          </a:p>
          <a:p>
            <a:r>
              <a:rPr lang="en-US" dirty="0"/>
              <a:t>The Portal provides secure web-based access that allows selected patient/member data to be viewed online. </a:t>
            </a:r>
            <a:endParaRPr lang="en-US" sz="1500" b="1" i="1" dirty="0"/>
          </a:p>
          <a:p>
            <a:pPr marL="0" lvl="1" indent="0">
              <a:buNone/>
            </a:pPr>
            <a:r>
              <a:rPr lang="en-US" sz="1700" b="1" i="1" dirty="0"/>
              <a:t>Types of Information Available:</a:t>
            </a:r>
            <a:r>
              <a:rPr lang="en-US" sz="1700" b="1" dirty="0"/>
              <a:t> </a:t>
            </a:r>
            <a:r>
              <a:rPr lang="en-US" sz="1700" dirty="0"/>
              <a:t>Physical health information. May include behavioral health information and with appropriate consent, treatment information.</a:t>
            </a:r>
            <a:endParaRPr lang="en-US" sz="23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  <a:p>
            <a:endParaRPr lang="en-US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31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2CA0A6"/>
                </a:solidFill>
              </a:rPr>
              <a:t>HIE Services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485900"/>
            <a:ext cx="8472488" cy="4038600"/>
          </a:xfrm>
        </p:spPr>
        <p:txBody>
          <a:bodyPr>
            <a:normAutofit fontScale="85000" lnSpcReduction="10000"/>
          </a:bodyPr>
          <a:lstStyle/>
          <a:p>
            <a:r>
              <a:rPr lang="en-US" sz="2100" b="1" dirty="0">
                <a:latin typeface="Garamond" panose="02020404030301010803" pitchFamily="18" charset="0"/>
              </a:rPr>
              <a:t>Data Exchange</a:t>
            </a:r>
          </a:p>
          <a:p>
            <a:r>
              <a:rPr lang="en-US" sz="1800" dirty="0"/>
              <a:t>Data Exchange involves electronic interfaces between patient tracking systems and the HIE. Data exchange services include:</a:t>
            </a:r>
            <a:endParaRPr lang="en-US" sz="1800" b="1" dirty="0">
              <a:latin typeface="Garamond" panose="02020404030301010803" pitchFamily="18" charset="0"/>
            </a:endParaRPr>
          </a:p>
          <a:p>
            <a:pPr lvl="1"/>
            <a:r>
              <a:rPr lang="en-US" sz="1800" dirty="0">
                <a:latin typeface="Garamond" panose="02020404030301010803" pitchFamily="18" charset="0"/>
              </a:rPr>
              <a:t>Bidirectional Exchange</a:t>
            </a:r>
          </a:p>
          <a:p>
            <a:pPr lvl="1"/>
            <a:r>
              <a:rPr lang="en-US" sz="1800" dirty="0">
                <a:latin typeface="Garamond" panose="02020404030301010803" pitchFamily="18" charset="0"/>
              </a:rPr>
              <a:t>Unidirectional Exchange </a:t>
            </a:r>
          </a:p>
          <a:p>
            <a:pPr marL="0" lvl="1" indent="0">
              <a:buNone/>
            </a:pPr>
            <a:endParaRPr lang="en-US" sz="1400" b="1" i="1" dirty="0"/>
          </a:p>
          <a:p>
            <a:pPr marL="0" lvl="1" indent="0">
              <a:buNone/>
            </a:pPr>
            <a:r>
              <a:rPr lang="en-US" sz="1400" b="1" i="1" dirty="0"/>
              <a:t>Types of Information Available:</a:t>
            </a:r>
            <a:r>
              <a:rPr lang="en-US" sz="1400" b="1" dirty="0"/>
              <a:t> </a:t>
            </a:r>
            <a:r>
              <a:rPr lang="en-US" sz="1400" dirty="0"/>
              <a:t>Physical health information. May include behavioral health information and with appropriate consent, treatment information.</a:t>
            </a:r>
            <a:endParaRPr lang="en-US" sz="1400" dirty="0">
              <a:latin typeface="Garamond" panose="02020404030301010803" pitchFamily="18" charset="0"/>
            </a:endParaRPr>
          </a:p>
          <a:p>
            <a:pPr marL="0" lvl="1" indent="0">
              <a:buNone/>
            </a:pPr>
            <a:endParaRPr lang="en-US" sz="1800" dirty="0">
              <a:latin typeface="Garamond" panose="02020404030301010803" pitchFamily="18" charset="0"/>
            </a:endParaRPr>
          </a:p>
          <a:p>
            <a:pPr marL="0" lvl="1" indent="0">
              <a:buNone/>
            </a:pPr>
            <a:r>
              <a:rPr lang="en-US" sz="2100" b="1" dirty="0">
                <a:latin typeface="Garamond" panose="02020404030301010803" pitchFamily="18" charset="0"/>
              </a:rPr>
              <a:t>Clinical Summary</a:t>
            </a:r>
          </a:p>
          <a:p>
            <a:pPr marL="0" lvl="1" indent="0">
              <a:buNone/>
            </a:pPr>
            <a:r>
              <a:rPr lang="en-US" sz="1800" dirty="0"/>
              <a:t>A Clinical Summary is a comprehensive Continuity of Care Document (CCD) containing up to 90 days of the patient’s/member’s most recent clinical and encounter information. Clinical Summaries include:</a:t>
            </a:r>
            <a:endParaRPr lang="en-US" sz="1800" b="1" dirty="0">
              <a:latin typeface="Garamond" panose="02020404030301010803" pitchFamily="18" charset="0"/>
            </a:endParaRPr>
          </a:p>
          <a:p>
            <a:pPr lvl="1"/>
            <a:r>
              <a:rPr lang="en-US" sz="1800" dirty="0">
                <a:latin typeface="Garamond" panose="02020404030301010803" pitchFamily="18" charset="0"/>
              </a:rPr>
              <a:t>Automated Clinical Summary</a:t>
            </a:r>
          </a:p>
          <a:p>
            <a:pPr lvl="1"/>
            <a:r>
              <a:rPr lang="en-US" sz="1800" dirty="0">
                <a:latin typeface="Garamond" panose="02020404030301010803" pitchFamily="18" charset="0"/>
              </a:rPr>
              <a:t>Query/Response Clinical Summary</a:t>
            </a:r>
          </a:p>
          <a:p>
            <a:pPr lvl="1"/>
            <a:r>
              <a:rPr lang="en-US" sz="1800" dirty="0">
                <a:latin typeface="Garamond" panose="02020404030301010803" pitchFamily="18" charset="0"/>
              </a:rPr>
              <a:t>Patient Centered Data Home™ (PCDH) Clinical Summary</a:t>
            </a:r>
          </a:p>
          <a:p>
            <a:pPr marL="0" lvl="1" indent="0">
              <a:buNone/>
            </a:pPr>
            <a:endParaRPr lang="en-US" sz="1400" b="1" i="1" dirty="0"/>
          </a:p>
          <a:p>
            <a:pPr marL="0" lvl="1" indent="0">
              <a:buNone/>
            </a:pPr>
            <a:r>
              <a:rPr lang="en-US" sz="1400" b="1" i="1" dirty="0"/>
              <a:t>Types of Information Available:</a:t>
            </a:r>
            <a:r>
              <a:rPr lang="en-US" sz="1400" dirty="0"/>
              <a:t> Physical health information. May also include behavioral health information.</a:t>
            </a:r>
            <a:endParaRPr lang="en-US" sz="1400" dirty="0">
              <a:latin typeface="Garamond" panose="02020404030301010803" pitchFamily="18" charset="0"/>
            </a:endParaRPr>
          </a:p>
          <a:p>
            <a:pPr lvl="1"/>
            <a:endParaRPr lang="en-US" sz="1800" dirty="0">
              <a:latin typeface="Garamond" panose="02020404030301010803" pitchFamily="18" charset="0"/>
            </a:endParaRPr>
          </a:p>
          <a:p>
            <a:pPr marL="0" lvl="1" indent="0">
              <a:buNone/>
            </a:pPr>
            <a:endParaRPr lang="en-US" sz="1800" dirty="0">
              <a:latin typeface="Garamond" panose="02020404030301010803" pitchFamily="18" charset="0"/>
            </a:endParaRPr>
          </a:p>
          <a:p>
            <a:pPr marL="0" lvl="1" indent="0">
              <a:buNone/>
            </a:pPr>
            <a:endParaRPr lang="en-US" sz="1800" b="1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110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32F7E9D-DE7E-4FCB-8272-03C41BAE9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407" y="1469578"/>
            <a:ext cx="6544311" cy="3679112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xmlns="" id="{749735F9-A937-4847-AE97-A46AC5EA0148}"/>
              </a:ext>
            </a:extLst>
          </p:cNvPr>
          <p:cNvSpPr txBox="1">
            <a:spLocks/>
          </p:cNvSpPr>
          <p:nvPr/>
        </p:nvSpPr>
        <p:spPr>
          <a:xfrm>
            <a:off x="335756" y="1047419"/>
            <a:ext cx="8472488" cy="6988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2CA0A6"/>
                </a:solidFill>
              </a:rPr>
              <a:t>Relevant Statutes/Regulations</a:t>
            </a:r>
          </a:p>
        </p:txBody>
      </p:sp>
    </p:spTree>
    <p:extLst>
      <p:ext uri="{BB962C8B-B14F-4D97-AF65-F5344CB8AC3E}">
        <p14:creationId xmlns:p14="http://schemas.microsoft.com/office/powerpoint/2010/main" val="741163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A258BD-C2D4-4791-848B-2B8BC35277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30168"/>
            <a:ext cx="8472488" cy="3835400"/>
          </a:xfrm>
        </p:spPr>
        <p:txBody>
          <a:bodyPr>
            <a:normAutofit/>
          </a:bodyPr>
          <a:lstStyle/>
          <a:p>
            <a:r>
              <a:rPr lang="en-US" dirty="0">
                <a:latin typeface="Garamond" panose="02020404030301010803" pitchFamily="18" charset="0"/>
              </a:rPr>
              <a:t>Part 2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only</a:t>
            </a:r>
            <a:r>
              <a:rPr lang="en-US" dirty="0">
                <a:latin typeface="Garamond" panose="02020404030301010803" pitchFamily="18" charset="0"/>
              </a:rPr>
              <a:t> applies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Protected health information (PHI) that 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Garamond" panose="02020404030301010803" pitchFamily="18" charset="0"/>
              </a:rPr>
              <a:t>Identifies a person as having (or having had) a substance use disorder (SUD) directly, by reference to publicly available information, or through verification of such identification by another person; </a:t>
            </a:r>
            <a:r>
              <a:rPr lang="en-US" u="sng" dirty="0">
                <a:latin typeface="Garamond" panose="02020404030301010803" pitchFamily="18" charset="0"/>
              </a:rPr>
              <a:t>AND</a:t>
            </a:r>
            <a:r>
              <a:rPr lang="en-US" dirty="0">
                <a:latin typeface="Garamond" panose="02020404030301010803" pitchFamily="18" charset="0"/>
              </a:rPr>
              <a:t> . . . .</a:t>
            </a:r>
          </a:p>
          <a:p>
            <a:endParaRPr lang="en-US" dirty="0">
              <a:latin typeface="Garamond" panose="02020404030301010803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Garamond" panose="02020404030301010803" pitchFamily="18" charset="0"/>
              </a:rPr>
              <a:t>Originates</a:t>
            </a:r>
            <a:r>
              <a:rPr lang="en-US" dirty="0">
                <a:latin typeface="Garamond" panose="02020404030301010803" pitchFamily="18" charset="0"/>
              </a:rPr>
              <a:t> from a “federally-assisted” “program” (Part 2 Program) </a:t>
            </a:r>
          </a:p>
          <a:p>
            <a:endParaRPr lang="en-US" u="sng" dirty="0"/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5698AF19-DA22-4F1B-8EF0-DF21D3E1B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800100"/>
            <a:ext cx="8472488" cy="50799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2CA0A6"/>
                </a:solidFill>
              </a:rPr>
              <a:t>What is Part 2 Data?</a:t>
            </a:r>
            <a:br>
              <a:rPr lang="en-US" sz="2400" dirty="0">
                <a:solidFill>
                  <a:srgbClr val="2CA0A6"/>
                </a:solidFill>
              </a:rPr>
            </a:br>
            <a:endParaRPr lang="en-US" sz="2400" dirty="0">
              <a:solidFill>
                <a:srgbClr val="2CA0A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7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:a16="http://schemas.microsoft.com/office/drawing/2014/main" xmlns="" id="{749735F9-A937-4847-AE97-A46AC5EA0148}"/>
              </a:ext>
            </a:extLst>
          </p:cNvPr>
          <p:cNvSpPr txBox="1">
            <a:spLocks/>
          </p:cNvSpPr>
          <p:nvPr/>
        </p:nvSpPr>
        <p:spPr>
          <a:xfrm>
            <a:off x="491620" y="1144119"/>
            <a:ext cx="8472488" cy="69884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400" dirty="0">
                <a:solidFill>
                  <a:srgbClr val="2CA0A6"/>
                </a:solidFill>
              </a:rPr>
              <a:t>Health Current Privacy Approach</a:t>
            </a:r>
          </a:p>
        </p:txBody>
      </p:sp>
      <p:sp>
        <p:nvSpPr>
          <p:cNvPr id="2" name="Cylinder 1">
            <a:extLst>
              <a:ext uri="{FF2B5EF4-FFF2-40B4-BE49-F238E27FC236}">
                <a16:creationId xmlns:a16="http://schemas.microsoft.com/office/drawing/2014/main" xmlns="" id="{D2BF78DD-1BB0-46F9-A63C-3C4512F4F058}"/>
              </a:ext>
            </a:extLst>
          </p:cNvPr>
          <p:cNvSpPr/>
          <p:nvPr/>
        </p:nvSpPr>
        <p:spPr>
          <a:xfrm rot="5400000">
            <a:off x="4201504" y="1635591"/>
            <a:ext cx="2488622" cy="4303793"/>
          </a:xfrm>
          <a:prstGeom prst="can">
            <a:avLst/>
          </a:prstGeom>
          <a:solidFill>
            <a:srgbClr val="33CCFF">
              <a:alpha val="41176"/>
            </a:srgb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ylinder 10">
            <a:extLst>
              <a:ext uri="{FF2B5EF4-FFF2-40B4-BE49-F238E27FC236}">
                <a16:creationId xmlns:a16="http://schemas.microsoft.com/office/drawing/2014/main" xmlns="" id="{A6C10448-7BCA-423D-87D1-A48D67679C09}"/>
              </a:ext>
            </a:extLst>
          </p:cNvPr>
          <p:cNvSpPr/>
          <p:nvPr/>
        </p:nvSpPr>
        <p:spPr>
          <a:xfrm rot="5400000">
            <a:off x="4873338" y="1716737"/>
            <a:ext cx="716974" cy="3150628"/>
          </a:xfrm>
          <a:prstGeom prst="can">
            <a:avLst/>
          </a:prstGeom>
          <a:solidFill>
            <a:srgbClr val="00CC66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Cylinder 11">
            <a:extLst>
              <a:ext uri="{FF2B5EF4-FFF2-40B4-BE49-F238E27FC236}">
                <a16:creationId xmlns:a16="http://schemas.microsoft.com/office/drawing/2014/main" xmlns="" id="{7ACC8775-6040-45E0-80BC-897CEC385B77}"/>
              </a:ext>
            </a:extLst>
          </p:cNvPr>
          <p:cNvSpPr/>
          <p:nvPr/>
        </p:nvSpPr>
        <p:spPr>
          <a:xfrm rot="5400000">
            <a:off x="4873338" y="2724229"/>
            <a:ext cx="716974" cy="3150628"/>
          </a:xfrm>
          <a:prstGeom prst="can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xmlns="" id="{916B8E14-433C-42C6-A107-11B42F076EFF}"/>
              </a:ext>
            </a:extLst>
          </p:cNvPr>
          <p:cNvSpPr/>
          <p:nvPr/>
        </p:nvSpPr>
        <p:spPr>
          <a:xfrm>
            <a:off x="654427" y="2732809"/>
            <a:ext cx="2491867" cy="1037643"/>
          </a:xfrm>
          <a:prstGeom prst="rightArrow">
            <a:avLst/>
          </a:prstGeom>
          <a:solidFill>
            <a:srgbClr val="00CC66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Physical Health and General Behavioral Health Data</a:t>
            </a:r>
          </a:p>
          <a:p>
            <a:pPr algn="ctr"/>
            <a:endParaRPr lang="en-US" sz="1200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xmlns="" id="{97A92380-6F6D-40EE-BC7E-320BE573B8B1}"/>
              </a:ext>
            </a:extLst>
          </p:cNvPr>
          <p:cNvSpPr/>
          <p:nvPr/>
        </p:nvSpPr>
        <p:spPr>
          <a:xfrm>
            <a:off x="756036" y="3800890"/>
            <a:ext cx="2356585" cy="997305"/>
          </a:xfrm>
          <a:prstGeom prst="rightArrow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  <a:p>
            <a:r>
              <a:rPr lang="en-US" sz="1200" dirty="0">
                <a:solidFill>
                  <a:schemeClr val="tx1"/>
                </a:solidFill>
              </a:rPr>
              <a:t>Part 2 and Behavioral Health Data That Cannot be Separated</a:t>
            </a:r>
          </a:p>
          <a:p>
            <a:pPr algn="ctr"/>
            <a:endParaRPr lang="en-US" sz="1200" dirty="0"/>
          </a:p>
        </p:txBody>
      </p:sp>
      <p:sp>
        <p:nvSpPr>
          <p:cNvPr id="16" name="Left Brace 15">
            <a:extLst>
              <a:ext uri="{FF2B5EF4-FFF2-40B4-BE49-F238E27FC236}">
                <a16:creationId xmlns:a16="http://schemas.microsoft.com/office/drawing/2014/main" xmlns="" id="{F1B363F4-ACF7-4347-B052-ABAF6C056FA3}"/>
              </a:ext>
            </a:extLst>
          </p:cNvPr>
          <p:cNvSpPr/>
          <p:nvPr/>
        </p:nvSpPr>
        <p:spPr>
          <a:xfrm rot="5400000">
            <a:off x="5241881" y="366587"/>
            <a:ext cx="379109" cy="3753304"/>
          </a:xfrm>
          <a:prstGeom prst="leftBrace">
            <a:avLst>
              <a:gd name="adj1" fmla="val 117966"/>
              <a:gd name="adj2" fmla="val 502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47BC3279-BD07-48CE-AAC6-0E072AD72760}"/>
              </a:ext>
            </a:extLst>
          </p:cNvPr>
          <p:cNvSpPr txBox="1"/>
          <p:nvPr/>
        </p:nvSpPr>
        <p:spPr>
          <a:xfrm>
            <a:off x="3897799" y="1585464"/>
            <a:ext cx="3067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</a:rPr>
              <a:t>Arizona HIO Law</a:t>
            </a:r>
          </a:p>
          <a:p>
            <a:pPr algn="ctr"/>
            <a:r>
              <a:rPr lang="en-US" sz="1200" dirty="0"/>
              <a:t>No Data Accessible if Individual </a:t>
            </a:r>
            <a:r>
              <a:rPr lang="en-US" sz="1200" dirty="0" err="1"/>
              <a:t>Opts</a:t>
            </a:r>
            <a:r>
              <a:rPr lang="en-US" sz="1200" dirty="0"/>
              <a:t> Out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89726C3F-E1D5-4FBB-8B90-2F3BDDD8A7F8}"/>
              </a:ext>
            </a:extLst>
          </p:cNvPr>
          <p:cNvSpPr txBox="1"/>
          <p:nvPr/>
        </p:nvSpPr>
        <p:spPr>
          <a:xfrm>
            <a:off x="3554784" y="3018623"/>
            <a:ext cx="3252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Generally Accessible by Participant Authorized Users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CEA8F5F8-2130-4EBD-BB34-7CF68F1383F9}"/>
              </a:ext>
            </a:extLst>
          </p:cNvPr>
          <p:cNvSpPr txBox="1"/>
          <p:nvPr/>
        </p:nvSpPr>
        <p:spPr>
          <a:xfrm>
            <a:off x="3605647" y="4002491"/>
            <a:ext cx="30653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Accessible by Participant Authorized Users </a:t>
            </a:r>
            <a:r>
              <a:rPr lang="en-US" sz="1400" b="1" u="sng" dirty="0"/>
              <a:t>with Patient’s Written Consent</a:t>
            </a:r>
          </a:p>
        </p:txBody>
      </p:sp>
    </p:spTree>
    <p:extLst>
      <p:ext uri="{BB962C8B-B14F-4D97-AF65-F5344CB8AC3E}">
        <p14:creationId xmlns:p14="http://schemas.microsoft.com/office/powerpoint/2010/main" val="283583748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Health Current Color Scheme">
      <a:dk1>
        <a:sysClr val="windowText" lastClr="000000"/>
      </a:dk1>
      <a:lt1>
        <a:sysClr val="window" lastClr="FFFFFF"/>
      </a:lt1>
      <a:dk2>
        <a:srgbClr val="35BEC6"/>
      </a:dk2>
      <a:lt2>
        <a:srgbClr val="FFFEF9"/>
      </a:lt2>
      <a:accent1>
        <a:srgbClr val="838385"/>
      </a:accent1>
      <a:accent2>
        <a:srgbClr val="838385"/>
      </a:accent2>
      <a:accent3>
        <a:srgbClr val="838385"/>
      </a:accent3>
      <a:accent4>
        <a:srgbClr val="838385"/>
      </a:accent4>
      <a:accent5>
        <a:srgbClr val="838385"/>
      </a:accent5>
      <a:accent6>
        <a:srgbClr val="838385"/>
      </a:accent6>
      <a:hlink>
        <a:srgbClr val="F35E64"/>
      </a:hlink>
      <a:folHlink>
        <a:srgbClr val="838385"/>
      </a:folHlink>
    </a:clrScheme>
    <a:fontScheme name="Health Current Type Theme">
      <a:majorFont>
        <a:latin typeface="AvenirNext LT Pro Medium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Health Current Color Scheme">
      <a:dk1>
        <a:sysClr val="windowText" lastClr="000000"/>
      </a:dk1>
      <a:lt1>
        <a:sysClr val="window" lastClr="FFFFFF"/>
      </a:lt1>
      <a:dk2>
        <a:srgbClr val="35BEC6"/>
      </a:dk2>
      <a:lt2>
        <a:srgbClr val="FFFEF9"/>
      </a:lt2>
      <a:accent1>
        <a:srgbClr val="838385"/>
      </a:accent1>
      <a:accent2>
        <a:srgbClr val="838385"/>
      </a:accent2>
      <a:accent3>
        <a:srgbClr val="838385"/>
      </a:accent3>
      <a:accent4>
        <a:srgbClr val="838385"/>
      </a:accent4>
      <a:accent5>
        <a:srgbClr val="838385"/>
      </a:accent5>
      <a:accent6>
        <a:srgbClr val="838385"/>
      </a:accent6>
      <a:hlink>
        <a:srgbClr val="F35E64"/>
      </a:hlink>
      <a:folHlink>
        <a:srgbClr val="838385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c095e97-718a-435f-a8fc-15842db4e242">
      <UserInfo>
        <DisplayName>Kristine Aldrin</DisplayName>
        <AccountId>15</AccountId>
        <AccountType/>
      </UserInfo>
    </SharedWithUsers>
    <_Flow_SignoffStatus xmlns="5f3f38dd-27a7-4eaa-b53e-946877d952c0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FE21115ABB2604AA8DECBEFA31E13BD" ma:contentTypeVersion="11" ma:contentTypeDescription="Create a new document." ma:contentTypeScope="" ma:versionID="6983417588989c6ee5b7da74521301d5">
  <xsd:schema xmlns:xsd="http://www.w3.org/2001/XMLSchema" xmlns:xs="http://www.w3.org/2001/XMLSchema" xmlns:p="http://schemas.microsoft.com/office/2006/metadata/properties" xmlns:ns2="1c095e97-718a-435f-a8fc-15842db4e242" xmlns:ns3="5f3f38dd-27a7-4eaa-b53e-946877d952c0" targetNamespace="http://schemas.microsoft.com/office/2006/metadata/properties" ma:root="true" ma:fieldsID="c618a8399c6f50c364363dccbbc8cb0a" ns2:_="" ns3:_="">
    <xsd:import namespace="1c095e97-718a-435f-a8fc-15842db4e242"/>
    <xsd:import namespace="5f3f38dd-27a7-4eaa-b53e-946877d952c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095e97-718a-435f-a8fc-15842db4e24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3f38dd-27a7-4eaa-b53e-946877d95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_Flow_SignoffStatus" ma:index="18" nillable="true" ma:displayName="Sign-off status" ma:internalName="_x0024_Resources_x003a_core_x002c_Signoff_Status_x003b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6D3C8B-D992-4B1A-8C72-3A09B2E5F915}">
  <ds:schemaRefs>
    <ds:schemaRef ds:uri="http://schemas.microsoft.com/office/2006/metadata/properties"/>
    <ds:schemaRef ds:uri="http://schemas.microsoft.com/office/infopath/2007/PartnerControls"/>
    <ds:schemaRef ds:uri="1c095e97-718a-435f-a8fc-15842db4e242"/>
    <ds:schemaRef ds:uri="5f3f38dd-27a7-4eaa-b53e-946877d952c0"/>
  </ds:schemaRefs>
</ds:datastoreItem>
</file>

<file path=customXml/itemProps2.xml><?xml version="1.0" encoding="utf-8"?>
<ds:datastoreItem xmlns:ds="http://schemas.openxmlformats.org/officeDocument/2006/customXml" ds:itemID="{5DA0966E-47C7-4B44-B349-FCF1D92D9A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095e97-718a-435f-a8fc-15842db4e242"/>
    <ds:schemaRef ds:uri="5f3f38dd-27a7-4eaa-b53e-946877d952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D91DB8-C3EA-4A78-B31D-D2247E4E33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1912</TotalTime>
  <Words>535</Words>
  <Application>Microsoft Office PowerPoint</Application>
  <PresentationFormat>On-screen Show (16:10)</PresentationFormat>
  <Paragraphs>78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Custom Design</vt:lpstr>
      <vt:lpstr>Office Theme</vt:lpstr>
      <vt:lpstr>Introduction to HIE &amp; 42 CFR Part 2 Chase Millea, In-House Counsel &amp; Privacy Office August 6, 2019</vt:lpstr>
      <vt:lpstr>Agenda</vt:lpstr>
      <vt:lpstr>Arizona’s HIE Collaboration</vt:lpstr>
      <vt:lpstr>PowerPoint Presentation</vt:lpstr>
      <vt:lpstr>HIE Services</vt:lpstr>
      <vt:lpstr>HIE Services</vt:lpstr>
      <vt:lpstr>PowerPoint Presentation</vt:lpstr>
      <vt:lpstr>What is Part 2 Data? </vt:lpstr>
      <vt:lpstr>PowerPoint Presentation</vt:lpstr>
      <vt:lpstr>Controlling Access to Part 2 Data</vt:lpstr>
      <vt:lpstr>Restriction on Redisclosure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Current Webinar:  HIE Services, Fees &amp; Live Demo</dc:title>
  <dc:creator>Madison Bohn</dc:creator>
  <cp:lastModifiedBy>Petre, Lori</cp:lastModifiedBy>
  <cp:revision>27</cp:revision>
  <dcterms:modified xsi:type="dcterms:W3CDTF">2019-08-06T15:55:23Z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0x0101003FE21115ABB2604AA8DECBEFA31E13BD</vt:lpwstr>
  </property>
</Properties>
</file>